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3D8D17-C266-43D3-9025-2C6273596B53}" v="20" dt="2026-10-14T09:38:48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que Bordignon" userId="70eed2321556b95b" providerId="LiveId" clId="{4ECD05E3-4181-4379-9E53-B93C2E53A406}"/>
    <pc:docChg chg="undo custSel addSld modSld sldOrd">
      <pc:chgData name="Veronique Bordignon" userId="70eed2321556b95b" providerId="LiveId" clId="{4ECD05E3-4181-4379-9E53-B93C2E53A406}" dt="2026-10-14T09:40:43.869" v="175" actId="1076"/>
      <pc:docMkLst>
        <pc:docMk/>
      </pc:docMkLst>
      <pc:sldChg chg="addSp delSp modSp new mod">
        <pc:chgData name="Veronique Bordignon" userId="70eed2321556b95b" providerId="LiveId" clId="{4ECD05E3-4181-4379-9E53-B93C2E53A406}" dt="2026-10-14T09:40:43.869" v="175" actId="1076"/>
        <pc:sldMkLst>
          <pc:docMk/>
          <pc:sldMk cId="4081577514" sldId="258"/>
        </pc:sldMkLst>
        <pc:spChg chg="mod">
          <ac:chgData name="Veronique Bordignon" userId="70eed2321556b95b" providerId="LiveId" clId="{4ECD05E3-4181-4379-9E53-B93C2E53A406}" dt="2026-10-11T16:24:24.001" v="6"/>
          <ac:spMkLst>
            <pc:docMk/>
            <pc:sldMk cId="4081577514" sldId="258"/>
            <ac:spMk id="2" creationId="{213E6AD2-049B-9F72-6F5C-F0F8F680B378}"/>
          </ac:spMkLst>
        </pc:spChg>
        <pc:spChg chg="add del mod">
          <ac:chgData name="Veronique Bordignon" userId="70eed2321556b95b" providerId="LiveId" clId="{4ECD05E3-4181-4379-9E53-B93C2E53A406}" dt="2026-10-14T09:39:59.720" v="173" actId="478"/>
          <ac:spMkLst>
            <pc:docMk/>
            <pc:sldMk cId="4081577514" sldId="258"/>
            <ac:spMk id="6" creationId="{ADA839B3-1930-F8A2-883A-A1A253B37E6C}"/>
          </ac:spMkLst>
        </pc:spChg>
        <pc:spChg chg="add mod">
          <ac:chgData name="Veronique Bordignon" userId="70eed2321556b95b" providerId="LiveId" clId="{4ECD05E3-4181-4379-9E53-B93C2E53A406}" dt="2026-10-14T09:40:43.869" v="175" actId="1076"/>
          <ac:spMkLst>
            <pc:docMk/>
            <pc:sldMk cId="4081577514" sldId="258"/>
            <ac:spMk id="8" creationId="{C9408059-3541-723B-3CD8-1C9552BFB6A9}"/>
          </ac:spMkLst>
        </pc:spChg>
        <pc:graphicFrameChg chg="add mod">
          <ac:chgData name="Veronique Bordignon" userId="70eed2321556b95b" providerId="LiveId" clId="{4ECD05E3-4181-4379-9E53-B93C2E53A406}" dt="2026-10-14T09:38:53.787" v="170" actId="1076"/>
          <ac:graphicFrameMkLst>
            <pc:docMk/>
            <pc:sldMk cId="4081577514" sldId="258"/>
            <ac:graphicFrameMk id="3" creationId="{45449615-69C7-56F8-4F5B-D6D4269FD088}"/>
          </ac:graphicFrameMkLst>
        </pc:graphicFrameChg>
        <pc:graphicFrameChg chg="add mod modGraphic">
          <ac:chgData name="Veronique Bordignon" userId="70eed2321556b95b" providerId="LiveId" clId="{4ECD05E3-4181-4379-9E53-B93C2E53A406}" dt="2026-10-11T16:25:21.611" v="13"/>
          <ac:graphicFrameMkLst>
            <pc:docMk/>
            <pc:sldMk cId="4081577514" sldId="258"/>
            <ac:graphicFrameMk id="4" creationId="{93CFA8A3-AEB4-E583-B816-6763553ECC51}"/>
          </ac:graphicFrameMkLst>
        </pc:graphicFrameChg>
      </pc:sldChg>
      <pc:sldChg chg="addSp delSp modSp new mod">
        <pc:chgData name="Veronique Bordignon" userId="70eed2321556b95b" providerId="LiveId" clId="{4ECD05E3-4181-4379-9E53-B93C2E53A406}" dt="2026-10-11T16:46:03.113" v="116" actId="478"/>
        <pc:sldMkLst>
          <pc:docMk/>
          <pc:sldMk cId="451434069" sldId="259"/>
        </pc:sldMkLst>
        <pc:spChg chg="mod">
          <ac:chgData name="Veronique Bordignon" userId="70eed2321556b95b" providerId="LiveId" clId="{4ECD05E3-4181-4379-9E53-B93C2E53A406}" dt="2026-10-11T16:25:54.278" v="19"/>
          <ac:spMkLst>
            <pc:docMk/>
            <pc:sldMk cId="451434069" sldId="259"/>
            <ac:spMk id="2" creationId="{BE56D4D7-C823-C2D9-DADE-B004A90C2F4F}"/>
          </ac:spMkLst>
        </pc:spChg>
        <pc:graphicFrameChg chg="add mod modGraphic">
          <ac:chgData name="Veronique Bordignon" userId="70eed2321556b95b" providerId="LiveId" clId="{4ECD05E3-4181-4379-9E53-B93C2E53A406}" dt="2026-10-11T16:26:17.113" v="21" actId="1076"/>
          <ac:graphicFrameMkLst>
            <pc:docMk/>
            <pc:sldMk cId="451434069" sldId="259"/>
            <ac:graphicFrameMk id="4" creationId="{DEE59027-5F71-5DCE-5DC2-19275502A78D}"/>
          </ac:graphicFrameMkLst>
        </pc:graphicFrameChg>
      </pc:sldChg>
      <pc:sldChg chg="addSp delSp modSp new mod">
        <pc:chgData name="Veronique Bordignon" userId="70eed2321556b95b" providerId="LiveId" clId="{4ECD05E3-4181-4379-9E53-B93C2E53A406}" dt="2026-10-11T16:29:25.816" v="35"/>
        <pc:sldMkLst>
          <pc:docMk/>
          <pc:sldMk cId="1186074233" sldId="260"/>
        </pc:sldMkLst>
        <pc:spChg chg="mod">
          <ac:chgData name="Veronique Bordignon" userId="70eed2321556b95b" providerId="LiveId" clId="{4ECD05E3-4181-4379-9E53-B93C2E53A406}" dt="2026-10-11T16:29:25.816" v="35"/>
          <ac:spMkLst>
            <pc:docMk/>
            <pc:sldMk cId="1186074233" sldId="260"/>
            <ac:spMk id="2" creationId="{4C4D7743-D330-DC43-A843-6941165E63A9}"/>
          </ac:spMkLst>
        </pc:spChg>
        <pc:graphicFrameChg chg="add mod modGraphic">
          <ac:chgData name="Veronique Bordignon" userId="70eed2321556b95b" providerId="LiveId" clId="{4ECD05E3-4181-4379-9E53-B93C2E53A406}" dt="2026-10-11T16:27:56.911" v="34" actId="1076"/>
          <ac:graphicFrameMkLst>
            <pc:docMk/>
            <pc:sldMk cId="1186074233" sldId="260"/>
            <ac:graphicFrameMk id="4" creationId="{313BEA91-1AB1-7465-3747-D664B247B4EC}"/>
          </ac:graphicFrameMkLst>
        </pc:graphicFrameChg>
      </pc:sldChg>
      <pc:sldChg chg="addSp delSp modSp new mod">
        <pc:chgData name="Veronique Bordignon" userId="70eed2321556b95b" providerId="LiveId" clId="{4ECD05E3-4181-4379-9E53-B93C2E53A406}" dt="2026-10-11T16:42:51.792" v="109" actId="20577"/>
        <pc:sldMkLst>
          <pc:docMk/>
          <pc:sldMk cId="289217675" sldId="261"/>
        </pc:sldMkLst>
        <pc:spChg chg="mod">
          <ac:chgData name="Veronique Bordignon" userId="70eed2321556b95b" providerId="LiveId" clId="{4ECD05E3-4181-4379-9E53-B93C2E53A406}" dt="2026-10-11T16:42:51.792" v="109" actId="20577"/>
          <ac:spMkLst>
            <pc:docMk/>
            <pc:sldMk cId="289217675" sldId="261"/>
            <ac:spMk id="2" creationId="{4C06DBAD-0D64-3E22-05DD-A0BD762CF425}"/>
          </ac:spMkLst>
        </pc:spChg>
        <pc:graphicFrameChg chg="add mod modGraphic">
          <ac:chgData name="Veronique Bordignon" userId="70eed2321556b95b" providerId="LiveId" clId="{4ECD05E3-4181-4379-9E53-B93C2E53A406}" dt="2026-10-11T16:31:33.379" v="52" actId="122"/>
          <ac:graphicFrameMkLst>
            <pc:docMk/>
            <pc:sldMk cId="289217675" sldId="261"/>
            <ac:graphicFrameMk id="4" creationId="{FD6DC19D-6174-8A09-7D29-2BF805B52570}"/>
          </ac:graphicFrameMkLst>
        </pc:graphicFrameChg>
      </pc:sldChg>
      <pc:sldChg chg="addSp delSp modSp new mod">
        <pc:chgData name="Veronique Bordignon" userId="70eed2321556b95b" providerId="LiveId" clId="{4ECD05E3-4181-4379-9E53-B93C2E53A406}" dt="2026-10-11T16:43:02.637" v="112" actId="20577"/>
        <pc:sldMkLst>
          <pc:docMk/>
          <pc:sldMk cId="2744019123" sldId="262"/>
        </pc:sldMkLst>
        <pc:spChg chg="mod">
          <ac:chgData name="Veronique Bordignon" userId="70eed2321556b95b" providerId="LiveId" clId="{4ECD05E3-4181-4379-9E53-B93C2E53A406}" dt="2026-10-11T16:43:02.637" v="112" actId="20577"/>
          <ac:spMkLst>
            <pc:docMk/>
            <pc:sldMk cId="2744019123" sldId="262"/>
            <ac:spMk id="2" creationId="{6641B170-CB15-8406-4ED6-357206523C44}"/>
          </ac:spMkLst>
        </pc:spChg>
        <pc:spChg chg="add mod">
          <ac:chgData name="Veronique Bordignon" userId="70eed2321556b95b" providerId="LiveId" clId="{4ECD05E3-4181-4379-9E53-B93C2E53A406}" dt="2026-10-11T16:34:10.552" v="67" actId="1076"/>
          <ac:spMkLst>
            <pc:docMk/>
            <pc:sldMk cId="2744019123" sldId="262"/>
            <ac:spMk id="5" creationId="{ECA3E0C1-6C38-21FB-7AA5-B0A37ADEFA51}"/>
          </ac:spMkLst>
        </pc:spChg>
        <pc:spChg chg="add mod">
          <ac:chgData name="Veronique Bordignon" userId="70eed2321556b95b" providerId="LiveId" clId="{4ECD05E3-4181-4379-9E53-B93C2E53A406}" dt="2026-10-11T16:37:36.558" v="85" actId="1076"/>
          <ac:spMkLst>
            <pc:docMk/>
            <pc:sldMk cId="2744019123" sldId="262"/>
            <ac:spMk id="9" creationId="{0278FB48-1D92-1F13-AAE3-26994BCC1CED}"/>
          </ac:spMkLst>
        </pc:spChg>
      </pc:sldChg>
      <pc:sldChg chg="addSp modSp new mod ord">
        <pc:chgData name="Veronique Bordignon" userId="70eed2321556b95b" providerId="LiveId" clId="{4ECD05E3-4181-4379-9E53-B93C2E53A406}" dt="2026-10-13T06:26:25.818" v="118"/>
        <pc:sldMkLst>
          <pc:docMk/>
          <pc:sldMk cId="2537472827" sldId="263"/>
        </pc:sldMkLst>
        <pc:spChg chg="mod">
          <ac:chgData name="Veronique Bordignon" userId="70eed2321556b95b" providerId="LiveId" clId="{4ECD05E3-4181-4379-9E53-B93C2E53A406}" dt="2026-10-11T16:42:57.481" v="110"/>
          <ac:spMkLst>
            <pc:docMk/>
            <pc:sldMk cId="2537472827" sldId="263"/>
            <ac:spMk id="2" creationId="{FDC05576-C34D-3BBD-6AE8-3C46C7654706}"/>
          </ac:spMkLst>
        </pc:spChg>
        <pc:spChg chg="mod">
          <ac:chgData name="Veronique Bordignon" userId="70eed2321556b95b" providerId="LiveId" clId="{4ECD05E3-4181-4379-9E53-B93C2E53A406}" dt="2026-10-11T16:42:44.085" v="107" actId="20577"/>
          <ac:spMkLst>
            <pc:docMk/>
            <pc:sldMk cId="2537472827" sldId="263"/>
            <ac:spMk id="3" creationId="{B816BA6A-2C6F-85EA-C0F0-475FD8C27B68}"/>
          </ac:spMkLst>
        </pc:spChg>
        <pc:graphicFrameChg chg="add mod modGraphic">
          <ac:chgData name="Veronique Bordignon" userId="70eed2321556b95b" providerId="LiveId" clId="{4ECD05E3-4181-4379-9E53-B93C2E53A406}" dt="2026-10-11T16:42:20.599" v="95" actId="14100"/>
          <ac:graphicFrameMkLst>
            <pc:docMk/>
            <pc:sldMk cId="2537472827" sldId="263"/>
            <ac:graphicFrameMk id="4" creationId="{ABA884BC-D79B-653C-D2DD-1DDEDACCD8DB}"/>
          </ac:graphicFrameMkLst>
        </pc:graphicFrameChg>
      </pc:sldChg>
      <pc:sldChg chg="modSp new mod">
        <pc:chgData name="Veronique Bordignon" userId="70eed2321556b95b" providerId="LiveId" clId="{4ECD05E3-4181-4379-9E53-B93C2E53A406}" dt="2026-10-14T09:37:25.055" v="168" actId="6549"/>
        <pc:sldMkLst>
          <pc:docMk/>
          <pc:sldMk cId="1220250952" sldId="264"/>
        </pc:sldMkLst>
        <pc:spChg chg="mod">
          <ac:chgData name="Veronique Bordignon" userId="70eed2321556b95b" providerId="LiveId" clId="{4ECD05E3-4181-4379-9E53-B93C2E53A406}" dt="2026-10-11T16:45:42.994" v="115"/>
          <ac:spMkLst>
            <pc:docMk/>
            <pc:sldMk cId="1220250952" sldId="264"/>
            <ac:spMk id="2" creationId="{06CD9D3F-9389-EE9A-E73A-67A45E00B623}"/>
          </ac:spMkLst>
        </pc:spChg>
        <pc:spChg chg="mod">
          <ac:chgData name="Veronique Bordignon" userId="70eed2321556b95b" providerId="LiveId" clId="{4ECD05E3-4181-4379-9E53-B93C2E53A406}" dt="2026-10-14T09:37:25.055" v="168" actId="6549"/>
          <ac:spMkLst>
            <pc:docMk/>
            <pc:sldMk cId="1220250952" sldId="264"/>
            <ac:spMk id="3" creationId="{6AB30E7C-7A3A-51DA-390E-F51BB80125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9929A-D504-442E-A7BA-624191A9E00E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2BA89-2607-4247-BAD2-C7BD41D6214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398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E2BA89-2607-4247-BAD2-C7BD41D6214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3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4DA80-97F4-B340-1521-7FDDD2A66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718FB1-3755-5863-281B-EF3CBB836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735CFB-F4A8-553E-547C-589A30E3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BE750D-2676-2D02-EAF9-2B87140C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D2547D-7D68-433D-1653-58ADE7B2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318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AD4B1-82BC-B493-35FC-66CD9C84C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8B6509-10A6-7A7B-230E-96DA1E5DB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699AFA-92A2-BDFF-C9B6-499547556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8A60B8-91AE-BD6E-16E0-1B344606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7F278C1-4A5D-31E7-B755-A1D1FBED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32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80DAE-ACFA-BECD-9618-2E5919E5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BFF32B-A247-2D17-861F-C7E1057B5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8E770B-F216-467D-C39E-407686569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1B90B0-5834-AD12-109C-62CFCC3A0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1AD378-6157-0C8F-9F47-EDE96FF78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66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7245B-79B7-3498-B861-77973177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439DE0-3621-AFA5-9B40-E406CA98D8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D3A600-86C9-C7E9-0793-EDE74222F7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8EE4FE-7F3E-C376-1FDF-9A2D18AA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B610E4C-9386-6B7E-6BF1-2F02C4986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EA6780-93CA-4C13-6111-D2AAC7C8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065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F628C2-3544-1203-868F-038FBA3BC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EC878A-4B16-66D7-AFE8-75B4FEF91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E9FE15-3BD8-D4BE-38EB-386B83EEE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017052-E0F4-0DB3-9CE1-B06FB5240A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9B56FE-EE66-FC65-E21A-1FDCEF148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433C77C-F087-B4B8-38DA-1B928E4F0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A68D05A-2B05-BF39-B858-8BA1C7F53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816C96C-9A1D-54ED-0C64-4C53AB438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03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376356-BC1E-F7FE-C5CA-A607DF7E2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86E3D7-1CA7-4785-C64F-FA06DFBBE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ABE91B4-23BC-92F7-24F4-7A57DB06D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4B84D1-ECAF-7E43-0FD3-E367ACF7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32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742A711-AD49-BC40-4E32-5D110099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3BE454-B55C-82D1-24B7-7450A299D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3CB48B-DB1E-561B-CCDF-7A3BCC00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73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5E306-06F9-4AB3-9966-4C1DEDE08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A6A745-F476-D339-6B6A-358AB5447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0252B8A-7A4E-36B7-5E84-483E70ED2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DA3DA0-8DA5-50AD-D712-F322CDC6B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5EB558-7C08-C225-045D-BAB18B9A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EFA874-BE68-CE5E-63B7-FE6602A9F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360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31DBE-FBAE-38DB-E858-13ACB07D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05E283-6DB8-C7B4-9AEE-00A9DF9D92A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99E0A3-0EF0-02BD-A79A-58C25B42F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CB97526-9CFB-8C16-9ACE-54D3FAB7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A74E88-541E-7DC8-6339-362F4AD07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26F070-27C5-D319-7023-01FA8E87C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92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8591F-2BBD-2E6D-DD5B-C9401B60D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36B17CD-54FB-13B8-F421-4AF9A103F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F469F4-0A5B-ED1C-2B9F-5160187C5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35FAF-43CF-B1D8-06A6-EE2BDBEC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ED97B8-3BA5-37A3-F6C5-C7C759F09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5302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608D87-3F73-F9D1-0A25-95D022C28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3EC198C-12CB-9F1F-91AB-28FC40A3FA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FA6AAA-E9B4-FE13-40B3-1AEA8F251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34E77C-B58C-C5E0-E72E-16A409438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1BEEA5-6B5B-3638-B40A-13842BE7D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748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74387F-0714-823E-7880-5B106F31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EC6CB5-3B40-C6E2-1441-83EFE4A16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8241BA-9677-652C-4D02-FD3B100F9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1FD9ED-84AB-4AC5-A75F-7667709D7126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237438-03FE-EEE9-213B-ADC53ADEF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C630B8-3DAE-25FF-F4E0-017569DB7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78518E-758D-4AE5-AE1A-D7B0CFB440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4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1drv.ms/u/c/70eed2321556b95b/IQDauTfo_yL0Q6P5qo3FWqCiAVe2Puof9pytsYxpRUiCyEg?e=dkDbT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38ACAC-67AA-9551-3A68-5E2FBD2407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L’art, c’est ma passion !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72F0D1B-072B-98E8-B5B6-C95D7A4B64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78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The image shows two beautifully framed paintings side by side, each depicting a serene landscape with trees, water, and a sky filled with clouds.&#10;&#10;Le contenu généré par l’IA peut être incorrect.">
            <a:extLst>
              <a:ext uri="{FF2B5EF4-FFF2-40B4-BE49-F238E27FC236}">
                <a16:creationId xmlns:a16="http://schemas.microsoft.com/office/drawing/2014/main" id="{9C7F87C0-6F3B-460E-EAD8-46FFB1304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49" y="690563"/>
            <a:ext cx="4632426" cy="3421964"/>
          </a:xfrm>
          <a:prstGeom prst="rect">
            <a:avLst/>
          </a:prstGeom>
        </p:spPr>
      </p:pic>
      <p:pic>
        <p:nvPicPr>
          <p:cNvPr id="7" name="Image 6" descr="The image depicts a gallery room with a collection of classical sculptures, including a central figure of a seated nude woman and various other sculptures of seated men.&#10;&#10;Le contenu généré par l’IA peut être incorrect.">
            <a:extLst>
              <a:ext uri="{FF2B5EF4-FFF2-40B4-BE49-F238E27FC236}">
                <a16:creationId xmlns:a16="http://schemas.microsoft.com/office/drawing/2014/main" id="{22C08F31-9691-87F1-71DF-55E1B4FEC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052" y="3423434"/>
            <a:ext cx="5097745" cy="3419475"/>
          </a:xfrm>
          <a:prstGeom prst="rect">
            <a:avLst/>
          </a:prstGeom>
        </p:spPr>
      </p:pic>
      <p:pic>
        <p:nvPicPr>
          <p:cNvPr id="9" name="Image 8" descr="The image depicts a gallery wall featuring a series of black and white photographs, each accompanied by text, showcasing a collection of black and white photographs in a gallery setting.&#10;&#10;Le contenu généré par l’IA peut être incorrect.">
            <a:extLst>
              <a:ext uri="{FF2B5EF4-FFF2-40B4-BE49-F238E27FC236}">
                <a16:creationId xmlns:a16="http://schemas.microsoft.com/office/drawing/2014/main" id="{4FF0FE20-1996-D50A-3548-11AD9BBE1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509" y="-5566"/>
            <a:ext cx="3399799" cy="3429000"/>
          </a:xfrm>
          <a:prstGeom prst="rect">
            <a:avLst/>
          </a:prstGeom>
        </p:spPr>
      </p:pic>
      <p:pic>
        <p:nvPicPr>
          <p:cNvPr id="11" name="Image 10" descr="The image depicts a detailed, ornate medieval copper plate showing a mythical underwater scene with various sea creatures swimming around a central figure.&#10;&#10;Le contenu généré par l’IA peut être incorrect.">
            <a:extLst>
              <a:ext uri="{FF2B5EF4-FFF2-40B4-BE49-F238E27FC236}">
                <a16:creationId xmlns:a16="http://schemas.microsoft.com/office/drawing/2014/main" id="{88D9B223-AF8C-A125-6AC1-45572A173E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41" y="3423434"/>
            <a:ext cx="2847975" cy="28754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7F4C3FF-964E-1347-1159-8C0DB3444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3454" y="3604116"/>
            <a:ext cx="3454246" cy="31340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A30CD9D-43E2-9735-1CA1-5DFE177519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255" y="108656"/>
            <a:ext cx="2677977" cy="33147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9D3D6AE-FBFF-E487-2EA0-AD62392B37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4339" y="4112527"/>
            <a:ext cx="3046788" cy="294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3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3E6AD2-049B-9F72-6F5C-F0F8F680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 !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3CFA8A3-AEB4-E583-B816-6763553ECC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557787"/>
              </p:ext>
            </p:extLst>
          </p:nvPr>
        </p:nvGraphicFramePr>
        <p:xfrm>
          <a:off x="333374" y="1909412"/>
          <a:ext cx="10848975" cy="33918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616325">
                  <a:extLst>
                    <a:ext uri="{9D8B030D-6E8A-4147-A177-3AD203B41FA5}">
                      <a16:colId xmlns:a16="http://schemas.microsoft.com/office/drawing/2014/main" val="2517481201"/>
                    </a:ext>
                  </a:extLst>
                </a:gridCol>
                <a:gridCol w="3616325">
                  <a:extLst>
                    <a:ext uri="{9D8B030D-6E8A-4147-A177-3AD203B41FA5}">
                      <a16:colId xmlns:a16="http://schemas.microsoft.com/office/drawing/2014/main" val="275182789"/>
                    </a:ext>
                  </a:extLst>
                </a:gridCol>
                <a:gridCol w="3616325">
                  <a:extLst>
                    <a:ext uri="{9D8B030D-6E8A-4147-A177-3AD203B41FA5}">
                      <a16:colId xmlns:a16="http://schemas.microsoft.com/office/drawing/2014/main" val="2926575488"/>
                    </a:ext>
                  </a:extLst>
                </a:gridCol>
              </a:tblGrid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fr-F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Vrai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Faux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57083631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1. Thomas est français.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787278438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2. Thomas a 30 ans.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☐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324351156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3. Maria est mexicaine.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☐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403005384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4. Kenji habite à Lyon.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☐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608349656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5. Thomas aime le cinéma japonais.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☐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373645924"/>
                  </a:ext>
                </a:extLst>
              </a:tr>
              <a:tr h="4481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6. Thomas adore l'art moderne.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☐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☐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103701748"/>
                  </a:ext>
                </a:extLst>
              </a:tr>
            </a:tbl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45449615-69C7-56F8-4F5B-D6D4269FD0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97604"/>
              </p:ext>
            </p:extLst>
          </p:nvPr>
        </p:nvGraphicFramePr>
        <p:xfrm>
          <a:off x="1076325" y="592772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t d’environnement du Gestionnaire de liaisons" showAsIcon="1" r:id="rId2" imgW="914400" imgH="771525" progId="Package">
                  <p:embed/>
                </p:oleObj>
              </mc:Choice>
              <mc:Fallback>
                <p:oleObj name="Objet d’environnement du Gestionnaire de liaisons" showAsIcon="1" r:id="rId2" imgW="914400" imgH="771525" progId="Package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45449615-69C7-56F8-4F5B-D6D4269FD0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76325" y="592772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C9408059-3541-723B-3CD8-1C9552BFB6A9}"/>
              </a:ext>
            </a:extLst>
          </p:cNvPr>
          <p:cNvSpPr txBox="1"/>
          <p:nvPr/>
        </p:nvSpPr>
        <p:spPr>
          <a:xfrm>
            <a:off x="2209800" y="60446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Thomas Peintre.mp3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1577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56D4D7-C823-C2D9-DADE-B004A90C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EE59027-5F71-5DCE-5DC2-19275502A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338760"/>
              </p:ext>
            </p:extLst>
          </p:nvPr>
        </p:nvGraphicFramePr>
        <p:xfrm>
          <a:off x="533400" y="1477423"/>
          <a:ext cx="10363200" cy="21135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46763782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25855665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893504932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12326060"/>
                    </a:ext>
                  </a:extLst>
                </a:gridCol>
              </a:tblGrid>
              <a:tr h="499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Personne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Nationalité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Âge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Métier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43705524"/>
                  </a:ext>
                </a:extLst>
              </a:tr>
              <a:tr h="499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Thomas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180822952"/>
                  </a:ext>
                </a:extLst>
              </a:tr>
              <a:tr h="4998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Maria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…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138748271"/>
                  </a:ext>
                </a:extLst>
              </a:tr>
              <a:tr h="6140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Kenji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…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…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…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841928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43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D7743-D330-DC43-A843-6941165E6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13BEA91-1AB1-7465-3747-D664B247B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95178"/>
              </p:ext>
            </p:extLst>
          </p:nvPr>
        </p:nvGraphicFramePr>
        <p:xfrm>
          <a:off x="838200" y="2106073"/>
          <a:ext cx="10315576" cy="241830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157788">
                  <a:extLst>
                    <a:ext uri="{9D8B030D-6E8A-4147-A177-3AD203B41FA5}">
                      <a16:colId xmlns:a16="http://schemas.microsoft.com/office/drawing/2014/main" val="3172213351"/>
                    </a:ext>
                  </a:extLst>
                </a:gridCol>
                <a:gridCol w="5157788">
                  <a:extLst>
                    <a:ext uri="{9D8B030D-6E8A-4147-A177-3AD203B41FA5}">
                      <a16:colId xmlns:a16="http://schemas.microsoft.com/office/drawing/2014/main" val="3844318150"/>
                    </a:ext>
                  </a:extLst>
                </a:gridCol>
              </a:tblGrid>
              <a:tr h="604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Thomas aime / adore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Thomas déteste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542221813"/>
                  </a:ext>
                </a:extLst>
              </a:tr>
              <a:tr h="604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654893670"/>
                  </a:ext>
                </a:extLst>
              </a:tr>
              <a:tr h="604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396839352"/>
                  </a:ext>
                </a:extLst>
              </a:tr>
              <a:tr h="6045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…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…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922709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07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06DBAD-0D64-3E22-05DD-A0BD762CF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 !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D6DC19D-6174-8A09-7D29-2BF805B52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489593"/>
              </p:ext>
            </p:extLst>
          </p:nvPr>
        </p:nvGraphicFramePr>
        <p:xfrm>
          <a:off x="495299" y="1620551"/>
          <a:ext cx="10639425" cy="33991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46475">
                  <a:extLst>
                    <a:ext uri="{9D8B030D-6E8A-4147-A177-3AD203B41FA5}">
                      <a16:colId xmlns:a16="http://schemas.microsoft.com/office/drawing/2014/main" val="222200505"/>
                    </a:ext>
                  </a:extLst>
                </a:gridCol>
                <a:gridCol w="3546475">
                  <a:extLst>
                    <a:ext uri="{9D8B030D-6E8A-4147-A177-3AD203B41FA5}">
                      <a16:colId xmlns:a16="http://schemas.microsoft.com/office/drawing/2014/main" val="165876362"/>
                    </a:ext>
                  </a:extLst>
                </a:gridCol>
                <a:gridCol w="3546475">
                  <a:extLst>
                    <a:ext uri="{9D8B030D-6E8A-4147-A177-3AD203B41FA5}">
                      <a16:colId xmlns:a16="http://schemas.microsoft.com/office/drawing/2014/main" val="2986738163"/>
                    </a:ext>
                  </a:extLst>
                </a:gridCol>
              </a:tblGrid>
              <a:tr h="4248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Pronom</a:t>
                      </a:r>
                      <a:endParaRPr lang="fr-F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Verbe trouvé</a:t>
                      </a:r>
                      <a:endParaRPr lang="fr-F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Infinitif</a:t>
                      </a:r>
                      <a:endParaRPr lang="fr-F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882814052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Je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m'appelle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s'appeler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762317610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J'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habite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habiter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50586310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J'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adore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adorer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647303350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J'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aime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aimer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55425827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Elle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habite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habiter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482288409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Nous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adorons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adorer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556999741"/>
                  </a:ext>
                </a:extLst>
              </a:tr>
              <a:tr h="424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Vous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aimez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aimer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416222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1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C05576-C34D-3BBD-6AE8-3C46C7654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16BA6A-2C6F-85EA-C0F0-475FD8C27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Règle : Pour conjuguer un verbe régulier du premier groupe, on enlève -er de l'infinitif et on ajoute la terminaison correspondant au sujet.– AIMER - 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BA884BC-D79B-653C-D2DD-1DDEDACCD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974241"/>
              </p:ext>
            </p:extLst>
          </p:nvPr>
        </p:nvGraphicFramePr>
        <p:xfrm>
          <a:off x="838200" y="3234976"/>
          <a:ext cx="10115550" cy="246608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057775">
                  <a:extLst>
                    <a:ext uri="{9D8B030D-6E8A-4147-A177-3AD203B41FA5}">
                      <a16:colId xmlns:a16="http://schemas.microsoft.com/office/drawing/2014/main" val="1499416559"/>
                    </a:ext>
                  </a:extLst>
                </a:gridCol>
                <a:gridCol w="5057775">
                  <a:extLst>
                    <a:ext uri="{9D8B030D-6E8A-4147-A177-3AD203B41FA5}">
                      <a16:colId xmlns:a16="http://schemas.microsoft.com/office/drawing/2014/main" val="330357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Forme conjuguée</a:t>
                      </a:r>
                      <a:endParaRPr lang="fr-F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b="1" kern="100" dirty="0">
                          <a:effectLst/>
                        </a:rPr>
                        <a:t>Terminaison</a:t>
                      </a:r>
                      <a:endParaRPr lang="fr-F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211227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J' aime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-e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261832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Tu aimes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-es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852703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Il / Elle aime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-e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89008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Nous aimons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-ons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812922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Vous aimez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>
                          <a:effectLst/>
                        </a:rPr>
                        <a:t>-ez</a:t>
                      </a:r>
                      <a:endParaRPr lang="fr-F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3124784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Ils / Elles aiment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2000" kern="100" dirty="0">
                          <a:effectLst/>
                        </a:rPr>
                        <a:t>-</a:t>
                      </a:r>
                      <a:r>
                        <a:rPr lang="fr-FR" sz="2000" kern="100" dirty="0" err="1">
                          <a:effectLst/>
                        </a:rPr>
                        <a:t>ent</a:t>
                      </a:r>
                      <a:endParaRPr lang="fr-F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483698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472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1B170-CB15-8406-4ED6-35720652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4" y="22486"/>
            <a:ext cx="10515600" cy="1325563"/>
          </a:xfrm>
        </p:spPr>
        <p:txBody>
          <a:bodyPr/>
          <a:lstStyle/>
          <a:p>
            <a:r>
              <a:rPr lang="fr-FR" dirty="0"/>
              <a:t>L’art, c’est ma passion 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A3E0C1-6C38-21FB-7AA5-B0A37ADEFA51}"/>
              </a:ext>
            </a:extLst>
          </p:cNvPr>
          <p:cNvSpPr txBox="1"/>
          <p:nvPr/>
        </p:nvSpPr>
        <p:spPr>
          <a:xfrm>
            <a:off x="142874" y="1575035"/>
            <a:ext cx="654367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Exercice 1 : Complétez avec le verbe au présent.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Je ______ (aimer) la peinture.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Tu ______ (adorer) la musique.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Maria ______ (habiter) à Lyon.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Nous ______ (visiter) les musées.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Vous ______ (détester) le bruit.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Ils ______ (aimer) le cinéma.</a:t>
            </a:r>
            <a:endParaRPr lang="fr-F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278FB48-1D92-1F13-AAE3-26994BCC1CED}"/>
              </a:ext>
            </a:extLst>
          </p:cNvPr>
          <p:cNvSpPr txBox="1"/>
          <p:nvPr/>
        </p:nvSpPr>
        <p:spPr>
          <a:xfrm>
            <a:off x="6305550" y="1128436"/>
            <a:ext cx="5505450" cy="5596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Exercice 2 : Choisissez la bonne forme.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1. Nous ___ les musées.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visite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visitons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visitez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2. Elle ___ la sculpture.</a:t>
            </a:r>
          </a:p>
          <a:p>
            <a:pPr>
              <a:spcAft>
                <a:spcPts val="100"/>
              </a:spcAft>
            </a:pPr>
            <a:r>
              <a:rPr lang="fr-FR" kern="100" dirty="0">
                <a:cs typeface="Times New Roman" panose="02020603050405020304" pitchFamily="18" charset="0"/>
              </a:rPr>
              <a:t>aimes</a:t>
            </a:r>
          </a:p>
          <a:p>
            <a:pPr>
              <a:spcAft>
                <a:spcPts val="100"/>
              </a:spcAft>
            </a:pPr>
            <a:r>
              <a:rPr lang="fr-FR" kern="100" dirty="0">
                <a:cs typeface="Times New Roman" panose="02020603050405020304" pitchFamily="18" charset="0"/>
              </a:rPr>
              <a:t>aime</a:t>
            </a:r>
          </a:p>
          <a:p>
            <a:pPr>
              <a:spcAft>
                <a:spcPts val="100"/>
              </a:spcAft>
            </a:pPr>
            <a:r>
              <a:rPr lang="fr-FR" kern="100" dirty="0">
                <a:cs typeface="Times New Roman" panose="02020603050405020304" pitchFamily="18" charset="0"/>
              </a:rPr>
              <a:t>aimons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3. Vous ___ à Paris.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habitez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habitent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habite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4. Ils ___ la musique.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adore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adorez</a:t>
            </a: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fr-FR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adorent</a:t>
            </a:r>
            <a:endParaRPr lang="fr-F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019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D9D3F-9389-EE9A-E73A-67A45E00B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L’art, c’est ma passion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B30E7C-7A3A-51DA-390E-F51BB801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fr-FR" dirty="0"/>
              <a:t>Objectif : rédiger un texte court pour présenter son binôme ses goûts, son œuvre.</a:t>
            </a:r>
          </a:p>
          <a:p>
            <a:r>
              <a:rPr lang="fr-FR" dirty="0"/>
              <a:t>Consigne : Écrivez un petit texte de 5 à 7 phrases.</a:t>
            </a:r>
          </a:p>
          <a:p>
            <a:r>
              <a:rPr lang="fr-FR" dirty="0"/>
              <a:t>Vous devez utiliser les verbes être, avoir et au moins trois verbes du premier groupe.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02509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Grand écran</PresentationFormat>
  <Paragraphs>120</Paragraphs>
  <Slides>9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Thème Office</vt:lpstr>
      <vt:lpstr>Package</vt:lpstr>
      <vt:lpstr>L’art, c’est ma passion ! </vt:lpstr>
      <vt:lpstr>Présentation PowerPoint</vt:lpstr>
      <vt:lpstr>L’art, c’est ma passion ! </vt:lpstr>
      <vt:lpstr>L’art, c’est ma passion</vt:lpstr>
      <vt:lpstr>L’art, c’est ma passion</vt:lpstr>
      <vt:lpstr>L’art, c’est ma passion !</vt:lpstr>
      <vt:lpstr>L’art, c’est ma passion !</vt:lpstr>
      <vt:lpstr>L’art, c’est ma passion !</vt:lpstr>
      <vt:lpstr>L’art, c’est ma passion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Veronique Bordignon</dc:creator>
  <cp:lastModifiedBy>Veronique Bordignon</cp:lastModifiedBy>
  <cp:revision>3</cp:revision>
  <dcterms:created xsi:type="dcterms:W3CDTF">2026-10-11T15:35:01Z</dcterms:created>
  <dcterms:modified xsi:type="dcterms:W3CDTF">2026-10-14T09:40:49Z</dcterms:modified>
</cp:coreProperties>
</file>