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B17ECF-9D51-44B1-8FD5-C5CA0BDA1E94}" v="1" dt="2026-10-01T13:45:42.7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 varScale="1">
        <p:scale>
          <a:sx n="68" d="100"/>
          <a:sy n="68" d="100"/>
        </p:scale>
        <p:origin x="2130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eronique Bordignon" userId="70eed2321556b95b" providerId="LiveId" clId="{4ECD05E3-4181-4379-9E53-B93C2E53A406}"/>
    <pc:docChg chg="modSld">
      <pc:chgData name="Veronique Bordignon" userId="70eed2321556b95b" providerId="LiveId" clId="{4ECD05E3-4181-4379-9E53-B93C2E53A406}" dt="2026-10-01T13:45:53.135" v="12" actId="1076"/>
      <pc:docMkLst>
        <pc:docMk/>
      </pc:docMkLst>
      <pc:sldChg chg="modSp mod">
        <pc:chgData name="Veronique Bordignon" userId="70eed2321556b95b" providerId="LiveId" clId="{4ECD05E3-4181-4379-9E53-B93C2E53A406}" dt="2026-10-01T13:45:28.681" v="10" actId="6549"/>
        <pc:sldMkLst>
          <pc:docMk/>
          <pc:sldMk cId="534211684" sldId="257"/>
        </pc:sldMkLst>
        <pc:spChg chg="mod">
          <ac:chgData name="Veronique Bordignon" userId="70eed2321556b95b" providerId="LiveId" clId="{4ECD05E3-4181-4379-9E53-B93C2E53A406}" dt="2026-10-01T13:45:28.681" v="10" actId="6549"/>
          <ac:spMkLst>
            <pc:docMk/>
            <pc:sldMk cId="534211684" sldId="257"/>
            <ac:spMk id="3" creationId="{0A6DBB89-3FA9-1D7D-CF5D-85138C49D861}"/>
          </ac:spMkLst>
        </pc:spChg>
      </pc:sldChg>
      <pc:sldChg chg="delSp modSp mod">
        <pc:chgData name="Veronique Bordignon" userId="70eed2321556b95b" providerId="LiveId" clId="{4ECD05E3-4181-4379-9E53-B93C2E53A406}" dt="2026-10-01T13:45:53.135" v="12" actId="1076"/>
        <pc:sldMkLst>
          <pc:docMk/>
          <pc:sldMk cId="733118462" sldId="258"/>
        </pc:sldMkLst>
        <pc:spChg chg="mod">
          <ac:chgData name="Veronique Bordignon" userId="70eed2321556b95b" providerId="LiveId" clId="{4ECD05E3-4181-4379-9E53-B93C2E53A406}" dt="2026-10-01T13:45:53.135" v="12" actId="1076"/>
          <ac:spMkLst>
            <pc:docMk/>
            <pc:sldMk cId="733118462" sldId="258"/>
            <ac:spMk id="5" creationId="{4E24B0DE-37B6-0C32-33C2-91EC2E2BD943}"/>
          </ac:spMkLst>
        </pc:spChg>
        <pc:picChg chg="del">
          <ac:chgData name="Veronique Bordignon" userId="70eed2321556b95b" providerId="LiveId" clId="{4ECD05E3-4181-4379-9E53-B93C2E53A406}" dt="2026-10-01T13:45:42.726" v="11" actId="478"/>
          <ac:picMkLst>
            <pc:docMk/>
            <pc:sldMk cId="733118462" sldId="258"/>
            <ac:picMk id="1026" creationId="{12DC8A86-1B72-2937-D324-1B44613BFFE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930DA-D112-55AE-75E4-FC0883C594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AC2CFF-8BFA-8030-8330-95119A17E6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1388F3-5F7D-7024-64E9-6BC9ED28C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7A41F-B4FE-42BB-B3CF-76C038270BB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875EB9-17F6-4B3E-9064-BBFD9E423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FE188A-2379-D57D-A4E3-67A464E89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61C0-25BC-4D06-AB2D-08FADDB1929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108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0EBCE-06EA-93D7-05C9-598EE0EC4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E444E-FE45-6345-4448-B14744AFD3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ACF5FD-8AEC-C829-FBBF-E33EA7CB5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7A41F-B4FE-42BB-B3CF-76C038270BB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D85B06-2327-2063-6C7F-7D17C084C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938AF2-5652-1FD9-A25A-3E768814E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61C0-25BC-4D06-AB2D-08FADDB1929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887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247B4-83D7-30F8-183A-254F5ADF4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9EF9C6-8D7C-4CA4-D5CF-D11F1F6A1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5B7CC-C1D5-E1F8-231D-38E46B93C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7A41F-B4FE-42BB-B3CF-76C038270BB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332485-C78E-E629-1803-6C4F3715F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55309-2C73-32C3-9CC8-277C062C2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61C0-25BC-4D06-AB2D-08FADDB1929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063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C5318-6C6E-D51F-629F-923C6E3B0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FD5E4-A84D-BF63-D925-6A8AA03612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D2D2EC-0141-06AF-7480-E9AD311460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E818A8-02F1-49E8-468C-9C91C1A25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7A41F-B4FE-42BB-B3CF-76C038270BB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56C900-5BFC-6577-4734-B2C686182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C23B62-6A99-E58C-CD05-A7BC0FFA0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61C0-25BC-4D06-AB2D-08FADDB1929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322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01458-2089-71A3-1519-C1C4D9F90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22015-37C6-34C3-478C-D13F44A79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8CD5A5-8C89-EB14-507A-10772F23EB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8299F6-0643-5620-0F5A-FCF916A456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9C61D4-3F92-E3F4-13A2-C0D4D92117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D7FA1B-7E20-2BC9-41B2-33A303261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7A41F-B4FE-42BB-B3CF-76C038270BB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85AA56-614B-8733-F418-3C2DDEBCF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72939-3C24-3FCD-6D04-F963A85B6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61C0-25BC-4D06-AB2D-08FADDB1929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11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60A4A-6FB0-1A19-6581-545CB51DD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02906A-E5E1-4CCC-5960-6605759FB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7A41F-B4FE-42BB-B3CF-76C038270BB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C7AFEF-89DF-F75F-A6C6-6CAA406F7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EBA047-7C3B-2F8B-24F0-9B661E0D2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61C0-25BC-4D06-AB2D-08FADDB1929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28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10C3F6-420C-7B2B-6BA0-E690B822C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7A41F-B4FE-42BB-B3CF-76C038270BB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19823D-C1C7-60DA-4BD0-318B5E223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C27419-3273-667C-C9C0-A00EF05A1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61C0-25BC-4D06-AB2D-08FADDB1929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927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9F180-6FE0-D486-5F8A-25E85F6BA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45547-0462-B3F3-9CD3-2788F58BB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5D66BB-5801-1E67-BCD0-ECEAE5FA15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02ADC0-C843-9AB0-10FE-4B962787A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7A41F-B4FE-42BB-B3CF-76C038270BB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F0320A-8467-9B54-F820-23244B343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C7F6CA-2711-CF23-E565-600FFF24B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61C0-25BC-4D06-AB2D-08FADDB1929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991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E8F65-862B-C3D1-2827-97954F7AA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44B869-90E2-59C9-374A-8CA3879821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780141-B8AF-2BE3-BA82-D1A99FB10A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8134FE-A6A0-EABF-6220-C0711300E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7A41F-B4FE-42BB-B3CF-76C038270BB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ED6BB4-EA3D-3644-B96A-37A8FD38A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16A459-22C4-AD1F-721F-A121FE237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61C0-25BC-4D06-AB2D-08FADDB1929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754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6E737-7C7F-3F3A-6E11-70E2A845B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4F8C38-FA71-F2CD-5E2E-4B1DAE7179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62D184-9CA6-E15E-DE63-C4B801AF7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7A41F-B4FE-42BB-B3CF-76C038270BB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40DAA-A5AC-B2E3-F7A3-E698075D8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44FC6-4CFE-346A-74E5-961BE4BC7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61C0-25BC-4D06-AB2D-08FADDB1929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579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B964C5-6D9F-A7E9-28AB-2C210D7F56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D390F9-ABBE-D73B-E0A4-6CB2FEF45B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E38FA-80CD-A6CB-0573-37A2CAE2B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7A41F-B4FE-42BB-B3CF-76C038270BB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8AB-ED2B-F922-05A2-EDF5558A1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D4E4AB-A9F2-18CB-F849-C4E2D090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261C0-25BC-4D06-AB2D-08FADDB1929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367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A34EA0-307B-BEEB-8C3F-2A234F83C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EA7E7F-A7F4-124A-34C2-93363788E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BE07DB-9D6B-7A06-B960-4A85351562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47A41F-B4FE-42BB-B3CF-76C038270BB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C5FAD-94DE-9900-E5BF-19240B00DC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2C9E1-9D35-217F-A14A-BBE8881D6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3261C0-25BC-4D06-AB2D-08FADDB1929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772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F9E1FA-92DA-9037-6055-1A0C58547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1439" y="1592495"/>
            <a:ext cx="5289121" cy="267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069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DBB89-3FA9-1D7D-CF5D-85138C49D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72" y="840420"/>
            <a:ext cx="11520778" cy="6017580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fr-FR" b="1" i="0" dirty="0">
                <a:solidFill>
                  <a:srgbClr val="777777"/>
                </a:solidFill>
                <a:effectLst/>
                <a:latin typeface="Karla" pitchFamily="2" charset="0"/>
              </a:rPr>
              <a:t>NOM : </a:t>
            </a:r>
            <a:r>
              <a:rPr lang="fr-FR" b="0" i="0" dirty="0">
                <a:solidFill>
                  <a:srgbClr val="777777"/>
                </a:solidFill>
                <a:effectLst/>
                <a:latin typeface="Karla" pitchFamily="2" charset="0"/>
              </a:rPr>
              <a:t>Je m’appelle ___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FR" b="1" i="0" dirty="0">
                <a:solidFill>
                  <a:srgbClr val="777777"/>
                </a:solidFill>
                <a:effectLst/>
                <a:latin typeface="Karla" pitchFamily="2" charset="0"/>
              </a:rPr>
              <a:t>ÂGE :  </a:t>
            </a:r>
            <a:r>
              <a:rPr lang="fr-FR" b="0" i="0" dirty="0">
                <a:solidFill>
                  <a:srgbClr val="777777"/>
                </a:solidFill>
                <a:effectLst/>
                <a:latin typeface="Karla" pitchFamily="2" charset="0"/>
              </a:rPr>
              <a:t>J’ai ____</a:t>
            </a:r>
            <a:r>
              <a:rPr lang="fr-FR" b="0" i="0" dirty="0">
                <a:solidFill>
                  <a:srgbClr val="0070C0"/>
                </a:solidFill>
                <a:effectLst/>
                <a:latin typeface="Karla" pitchFamily="2" charset="0"/>
              </a:rPr>
              <a:t> ANS </a:t>
            </a:r>
            <a:r>
              <a:rPr lang="fr-FR" b="0" i="0" dirty="0">
                <a:solidFill>
                  <a:srgbClr val="777777"/>
                </a:solidFill>
                <a:effectLst/>
                <a:latin typeface="Karla" pitchFamily="2" charset="0"/>
              </a:rPr>
              <a:t>_________.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FR" b="1" i="0" dirty="0">
                <a:solidFill>
                  <a:srgbClr val="777777"/>
                </a:solidFill>
                <a:effectLst/>
                <a:latin typeface="Karla" pitchFamily="2" charset="0"/>
              </a:rPr>
              <a:t>SITUATION FAMILIALE :  </a:t>
            </a:r>
            <a:r>
              <a:rPr lang="fr-FR" b="0" i="0" dirty="0">
                <a:solidFill>
                  <a:srgbClr val="777777"/>
                </a:solidFill>
                <a:effectLst/>
                <a:latin typeface="Karla" pitchFamily="2" charset="0"/>
              </a:rPr>
              <a:t>Je suis  __ J’ai un ______.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FR" b="1" i="0" dirty="0">
                <a:solidFill>
                  <a:srgbClr val="777777"/>
                </a:solidFill>
                <a:effectLst/>
                <a:latin typeface="Karla" pitchFamily="2" charset="0"/>
              </a:rPr>
              <a:t>NATIONALITÉ : </a:t>
            </a:r>
            <a:r>
              <a:rPr lang="fr-FR" b="0" i="0" dirty="0">
                <a:solidFill>
                  <a:srgbClr val="777777"/>
                </a:solidFill>
                <a:effectLst/>
                <a:latin typeface="Karla" pitchFamily="2" charset="0"/>
              </a:rPr>
              <a:t>Je suis ________________.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FR" b="1" i="0" dirty="0">
                <a:solidFill>
                  <a:srgbClr val="777777"/>
                </a:solidFill>
                <a:effectLst/>
                <a:latin typeface="Karla" pitchFamily="2" charset="0"/>
              </a:rPr>
              <a:t>LIEU DE RÉSIDENCE : </a:t>
            </a:r>
            <a:r>
              <a:rPr lang="fr-FR" b="0" i="0" dirty="0">
                <a:solidFill>
                  <a:srgbClr val="777777"/>
                </a:solidFill>
                <a:effectLst/>
                <a:latin typeface="Karla" pitchFamily="2" charset="0"/>
              </a:rPr>
              <a:t>J’habite à _______ _.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FR" b="1" i="0" dirty="0">
                <a:solidFill>
                  <a:srgbClr val="777777"/>
                </a:solidFill>
                <a:effectLst/>
                <a:latin typeface="Karla" pitchFamily="2" charset="0"/>
              </a:rPr>
              <a:t>SITUATION PROFESSIONNELLE : </a:t>
            </a:r>
            <a:r>
              <a:rPr lang="fr-FR" b="0" i="0" dirty="0">
                <a:solidFill>
                  <a:srgbClr val="777777"/>
                </a:solidFill>
                <a:effectLst/>
                <a:latin typeface="Karla" pitchFamily="2" charset="0"/>
              </a:rPr>
              <a:t>Je suis __.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FR" b="1" i="0" dirty="0">
                <a:solidFill>
                  <a:srgbClr val="777777"/>
                </a:solidFill>
                <a:effectLst/>
                <a:latin typeface="Karla" pitchFamily="2" charset="0"/>
              </a:rPr>
              <a:t>DATE DE NAISSANCE : </a:t>
            </a:r>
            <a:r>
              <a:rPr lang="fr-FR" b="0" i="0" dirty="0">
                <a:solidFill>
                  <a:srgbClr val="777777"/>
                </a:solidFill>
                <a:effectLst/>
                <a:latin typeface="Karla" pitchFamily="2" charset="0"/>
              </a:rPr>
              <a:t>Je suis né</a:t>
            </a:r>
            <a:r>
              <a:rPr lang="fr-FR" dirty="0">
                <a:solidFill>
                  <a:srgbClr val="777777"/>
                </a:solidFill>
                <a:latin typeface="Karla" pitchFamily="2" charset="0"/>
              </a:rPr>
              <a:t>e </a:t>
            </a:r>
            <a:r>
              <a:rPr lang="fr-FR" b="0" i="0" dirty="0">
                <a:solidFill>
                  <a:srgbClr val="777777"/>
                </a:solidFill>
                <a:effectLst/>
                <a:latin typeface="Karla" pitchFamily="2" charset="0"/>
              </a:rPr>
              <a:t> le 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fr-FR" b="0" i="0" dirty="0">
              <a:solidFill>
                <a:srgbClr val="777777"/>
              </a:solidFill>
              <a:effectLst/>
              <a:latin typeface="Karla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fr-FR" b="0" i="0" dirty="0">
              <a:solidFill>
                <a:srgbClr val="777777"/>
              </a:solidFill>
              <a:effectLst/>
              <a:latin typeface="Karla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211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E24B0DE-37B6-0C32-33C2-91EC2E2BD943}"/>
              </a:ext>
            </a:extLst>
          </p:cNvPr>
          <p:cNvSpPr txBox="1"/>
          <p:nvPr/>
        </p:nvSpPr>
        <p:spPr>
          <a:xfrm>
            <a:off x="750838" y="991807"/>
            <a:ext cx="964343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0" i="1" dirty="0">
                <a:solidFill>
                  <a:srgbClr val="0070C0"/>
                </a:solidFill>
                <a:effectLst/>
                <a:latin typeface="Karla" pitchFamily="2" charset="0"/>
              </a:rPr>
              <a:t>J’aime </a:t>
            </a:r>
            <a:r>
              <a:rPr lang="fr-FR" sz="2000" i="1" dirty="0">
                <a:solidFill>
                  <a:srgbClr val="0070C0"/>
                </a:solidFill>
                <a:latin typeface="Karla" pitchFamily="2" charset="0"/>
              </a:rPr>
              <a:t>lire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i="1" dirty="0">
              <a:solidFill>
                <a:srgbClr val="777777"/>
              </a:solidFill>
              <a:latin typeface="Karl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i="1" dirty="0">
              <a:solidFill>
                <a:srgbClr val="777777"/>
              </a:solidFill>
              <a:latin typeface="Karla" pitchFamily="2" charset="0"/>
            </a:endParaRPr>
          </a:p>
          <a:p>
            <a:endParaRPr lang="fr-FR" i="1" dirty="0">
              <a:solidFill>
                <a:srgbClr val="777777"/>
              </a:solidFill>
              <a:latin typeface="Karla" pitchFamily="2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fr-FR" sz="2000" i="1" dirty="0">
                <a:solidFill>
                  <a:srgbClr val="0070C0"/>
                </a:solidFill>
                <a:latin typeface="Karla" pitchFamily="2" charset="0"/>
              </a:rPr>
              <a:t>J’aime cuisiner </a:t>
            </a:r>
          </a:p>
          <a:p>
            <a:endParaRPr lang="fr-FR" i="1" dirty="0">
              <a:solidFill>
                <a:srgbClr val="777777"/>
              </a:solidFill>
              <a:latin typeface="Karla" pitchFamily="2" charset="0"/>
            </a:endParaRPr>
          </a:p>
          <a:p>
            <a:endParaRPr lang="fr-FR" i="1" dirty="0">
              <a:solidFill>
                <a:srgbClr val="777777"/>
              </a:solidFill>
              <a:latin typeface="Karla" pitchFamily="2" charset="0"/>
            </a:endParaRPr>
          </a:p>
          <a:p>
            <a:endParaRPr lang="fr-FR" i="1" dirty="0">
              <a:solidFill>
                <a:srgbClr val="777777"/>
              </a:solidFill>
              <a:latin typeface="Karl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0" i="1" dirty="0">
                <a:solidFill>
                  <a:srgbClr val="0070C0"/>
                </a:solidFill>
                <a:effectLst/>
                <a:latin typeface="Karla" pitchFamily="2" charset="0"/>
              </a:rPr>
              <a:t>Je fais de la marche Nordique </a:t>
            </a:r>
          </a:p>
          <a:p>
            <a:endParaRPr lang="fr-FR" i="1" dirty="0">
              <a:solidFill>
                <a:srgbClr val="777777"/>
              </a:solidFill>
              <a:latin typeface="Karla" pitchFamily="2" charset="0"/>
            </a:endParaRPr>
          </a:p>
          <a:p>
            <a:endParaRPr lang="fr-FR" b="0" i="1" dirty="0">
              <a:solidFill>
                <a:srgbClr val="777777"/>
              </a:solidFill>
              <a:effectLst/>
              <a:latin typeface="Karla" pitchFamily="2" charset="0"/>
            </a:endParaRPr>
          </a:p>
          <a:p>
            <a:pPr marL="3086100" lvl="6" indent="-342900">
              <a:buFont typeface="Arial" panose="020B0604020202020204" pitchFamily="34" charset="0"/>
              <a:buChar char="•"/>
            </a:pPr>
            <a:r>
              <a:rPr lang="fr-FR" sz="2000" i="1" dirty="0">
                <a:solidFill>
                  <a:srgbClr val="0070C0"/>
                </a:solidFill>
                <a:latin typeface="Karla" pitchFamily="2" charset="0"/>
              </a:rPr>
              <a:t>J</a:t>
            </a:r>
            <a:r>
              <a:rPr lang="fr-FR" sz="2000" b="0" i="1" dirty="0">
                <a:solidFill>
                  <a:srgbClr val="0070C0"/>
                </a:solidFill>
                <a:effectLst/>
                <a:latin typeface="Karla" pitchFamily="2" charset="0"/>
              </a:rPr>
              <a:t>’adore passer du temps en famille</a:t>
            </a:r>
            <a:r>
              <a:rPr lang="fr-FR" b="0" i="1" dirty="0">
                <a:solidFill>
                  <a:srgbClr val="777777"/>
                </a:solidFill>
                <a:effectLst/>
                <a:latin typeface="Karla" pitchFamily="2" charset="0"/>
              </a:rPr>
              <a:t>.</a:t>
            </a:r>
          </a:p>
          <a:p>
            <a:pPr marL="3086100" lvl="6" indent="-342900">
              <a:buFont typeface="Arial" panose="020B0604020202020204" pitchFamily="34" charset="0"/>
              <a:buChar char="•"/>
            </a:pPr>
            <a:endParaRPr lang="fr-FR" b="0" i="1" dirty="0">
              <a:solidFill>
                <a:srgbClr val="777777"/>
              </a:solidFill>
              <a:effectLst/>
              <a:latin typeface="Karla" pitchFamily="2" charset="0"/>
            </a:endParaRPr>
          </a:p>
          <a:p>
            <a:pPr marL="3086100" lvl="6" indent="-342900">
              <a:buFont typeface="Arial" panose="020B0604020202020204" pitchFamily="34" charset="0"/>
              <a:buChar char="•"/>
            </a:pPr>
            <a:endParaRPr lang="fr-FR" i="1" dirty="0">
              <a:solidFill>
                <a:srgbClr val="777777"/>
              </a:solidFill>
              <a:latin typeface="Karla" pitchFamily="2" charset="0"/>
            </a:endParaRPr>
          </a:p>
          <a:p>
            <a:pPr marL="2171700" lvl="4" indent="-342900">
              <a:buFont typeface="Arial" panose="020B0604020202020204" pitchFamily="34" charset="0"/>
              <a:buChar char="•"/>
            </a:pPr>
            <a:r>
              <a:rPr lang="fr-FR" sz="2000" i="1" dirty="0">
                <a:solidFill>
                  <a:srgbClr val="0070C0"/>
                </a:solidFill>
                <a:latin typeface="Karla" pitchFamily="2" charset="0"/>
              </a:rPr>
              <a:t>Je  n’aime pas   les films d’horreur   </a:t>
            </a:r>
            <a:r>
              <a:rPr lang="fr-FR" dirty="0"/>
              <a:t> 👻</a:t>
            </a:r>
            <a:endParaRPr lang="en-US" sz="2000" i="1" dirty="0">
              <a:solidFill>
                <a:srgbClr val="0070C0"/>
              </a:solidFill>
              <a:latin typeface="Karla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CEFBFA-DBAF-5672-F6B6-1F238617A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9893" y="916160"/>
            <a:ext cx="818590" cy="9010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E2A8E7-A175-2190-CD21-49651E2A4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2986" y="2177216"/>
            <a:ext cx="818591" cy="6126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973A2E-6FE3-6EFB-CB85-0D4F381A95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7981" y="2711403"/>
            <a:ext cx="1209153" cy="962015"/>
          </a:xfrm>
          <a:prstGeom prst="rect">
            <a:avLst/>
          </a:prstGeom>
        </p:spPr>
      </p:pic>
      <p:pic>
        <p:nvPicPr>
          <p:cNvPr id="3" name="Image 2" descr="The image depicts a black outline of a skull with a zigzag mouth and a cross symbol, showcasing a dark, eerie atmosphere.&#10;&#10;Le contenu généré par l’IA peut être incorrect.">
            <a:extLst>
              <a:ext uri="{FF2B5EF4-FFF2-40B4-BE49-F238E27FC236}">
                <a16:creationId xmlns:a16="http://schemas.microsoft.com/office/drawing/2014/main" id="{818E473E-9618-9C4F-7975-4E29FF3683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323" y="5057828"/>
            <a:ext cx="1140349" cy="104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118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</Words>
  <Application>Microsoft Office PowerPoint</Application>
  <PresentationFormat>Grand écran</PresentationFormat>
  <Paragraphs>23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Karla</vt:lpstr>
      <vt:lpstr>Office Theme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Bordignon, Veronique</dc:creator>
  <cp:lastModifiedBy>Veronique Bordignon</cp:lastModifiedBy>
  <cp:revision>4</cp:revision>
  <dcterms:created xsi:type="dcterms:W3CDTF">2024-11-03T12:00:51Z</dcterms:created>
  <dcterms:modified xsi:type="dcterms:W3CDTF">2026-10-01T13:45:58Z</dcterms:modified>
</cp:coreProperties>
</file>