
<file path=[Content_Types].xml><?xml version="1.0" encoding="utf-8"?>
<Types xmlns="http://schemas.openxmlformats.org/package/2006/content-types"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slide_fwjleytrllrwgayhkfjg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slide_fwjleytrllrwgayhkfjg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slide_xgfqclhhwxmdqtzpvml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slide_xgfqclhhwxmdqtzpvml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slide_kpuzditnsrrrzfxlvzqa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1" name="Google Shape;111;slide_kpuzditnsrrrzfxlvzqa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slide_qstknslqmslzknpsfyly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slide_qstknslqmslzknpsfyly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slide_lxfgorzrbvntyvqwmwki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3" name="Google Shape;63;slide_lxfgorzrbvntyvqwmwki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slide_azjwrchwntcvkwzsrzsn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slide_azjwrchwntcvkwzsrzsn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slide_lmmbejgrcujflmxghvif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slide_lmmbejgrcujflmxghvif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slide_hxeczknaibqfpdronffv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" name="Google Shape;81;slide_hxeczknaibqfpdronffv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slide_wjqlyslcdzendjjjyjuk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slide_wjqlyslcdzendjjjyjuk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slide_beowthyvzzcdvtxwtdlz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slide_beowthyvzzcdvtxwtdlz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slide_wpnxelhcfpphaksqureo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slide_wpnxelhcfpphaksqureo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1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/>
        </p:nvSpPr>
        <p:spPr>
          <a:xfrm>
            <a:off x="381000" y="1333500"/>
            <a:ext cx="8255100" cy="1524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200">
                <a:solidFill>
                  <a:schemeClr val="dk2"/>
                </a:solidFill>
              </a:rPr>
              <a:t>Concepts clés en art contemporain : Le Clair-obscur</a:t>
            </a:r>
            <a:endParaRPr sz="22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Implications philosophiques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108" name="Google Shape;108;p22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Remise en question des perceptions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Exploration des états limites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Dialogue entre réalité et imaginaire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Représentation de la complexité humaine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23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Conclusion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114" name="Google Shape;114;p23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Le clair-obscur : langage visuel et symbolique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Technique artistique transcendant les époques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Exploration des profondeurs de l'expérience humaine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Invitation à une perception plus nuancée du monde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Introduction au Clair-obscur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60" name="Google Shape;60;p14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Technique artistique jouant sur les contrastes entre ombre et lumière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Origine à la Renaissance, popularisé par Le Caravage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Moyen d'exprimer des émotions et des états psychologiques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Influence majeure sur la peinture, la photographie et le cinéma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Définition philosophique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66" name="Google Shape;66;p15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Concept développé par Giorgio Agamben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Le contemporain perçoit l'obscurité de son temps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Exploration des zones d'ombre de la perception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Révélation de ce qui est caché ou invisible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Héritage historique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72" name="Google Shape;72;p16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Technique du clair-obscur dans la peinture baroque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Utilisation par des artistes comme Goya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Transformation des enjeux spirituels et dramatiques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Exploration des tensions entre lumière et obscurité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Protocole de discussion en classe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78" name="Google Shape;78;p17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Formez des groupes de deux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Discutez des émotions suscitées par une œuvre en clair-obscur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Partagez vos interprétations avec la classe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Réfléchissez aux symbolismes de la lumière et de l'ombre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8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Artistes contemporains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84" name="Google Shape;84;p18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Bill Viola : vidéaste explorant les limites vie/mort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Philippe Parreno : réinterprétation des peintures noires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Victor Man : peintre du clair-obscur contemporain</a:t>
            </a:r>
            <a:endParaRPr sz="1600">
              <a:solidFill>
                <a:schemeClr val="dk2"/>
              </a:solidFill>
            </a:endParaRPr>
          </a:p>
          <a:p>
            <a:pPr indent="-3302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Char char="●"/>
            </a:pPr>
            <a:r>
              <a:rPr lang="fr" sz="1600">
                <a:solidFill>
                  <a:schemeClr val="dk2"/>
                </a:solidFill>
              </a:rPr>
              <a:t>Laura Lamiel : utilisation de la lumière comme révélateur</a:t>
            </a:r>
            <a:endParaRPr sz="16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9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Dimensions symboliques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90" name="Google Shape;90;p19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Représentation des états psychologiques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Métaphore de la conscience et de l'inconscient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Exploration des frontières entre visible et invisible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Expression de la complexité émotionnelle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Techniques artistiques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96" name="Google Shape;96;p20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Jeu des contrastes lumineux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Utilisation de palettes sombres et mélancoliques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Création d'atmosphères énigmatiques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Manipulation des zones d'ombre et de lumière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1"/>
          <p:cNvSpPr txBox="1"/>
          <p:nvPr/>
        </p:nvSpPr>
        <p:spPr>
          <a:xfrm>
            <a:off x="317500" y="406400"/>
            <a:ext cx="8382000" cy="5715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fr" sz="2500">
                <a:solidFill>
                  <a:schemeClr val="dk2"/>
                </a:solidFill>
              </a:rPr>
              <a:t>Protocole de réflexion</a:t>
            </a:r>
            <a:endParaRPr sz="2500">
              <a:solidFill>
                <a:schemeClr val="dk2"/>
              </a:solidFill>
            </a:endParaRPr>
          </a:p>
        </p:txBody>
      </p:sp>
      <p:sp>
        <p:nvSpPr>
          <p:cNvPr id="102" name="Google Shape;102;p21"/>
          <p:cNvSpPr txBox="1"/>
          <p:nvPr/>
        </p:nvSpPr>
        <p:spPr>
          <a:xfrm>
            <a:off x="269875" y="1333500"/>
            <a:ext cx="7124700" cy="342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Individuellement, notez vos impressions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Quels sentiments le clair-obscur vous évoque-t-il ?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Comment interprétez-vous les zones d'ombre ?</a:t>
            </a:r>
            <a:endParaRPr sz="1800">
              <a:solidFill>
                <a:schemeClr val="dk2"/>
              </a:solidFill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</a:pPr>
            <a:r>
              <a:rPr lang="fr" sz="1800">
                <a:solidFill>
                  <a:schemeClr val="dk2"/>
                </a:solidFill>
              </a:rPr>
              <a:t>Partagez vos réflexions avec un partenaire</a:t>
            </a:r>
            <a:endParaRPr sz="1800">
              <a:solidFill>
                <a:schemeClr val="dk2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