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1BD38-F02A-9400-7690-13694BDCD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311608-D90A-B999-5F8D-27EFCF4F8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2519D-377C-1C76-5E79-7ABA0891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3F247-BB46-AEB8-49FE-07701EF3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1FAA1-9E2A-BC6A-8BCB-1349A9EE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19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DC046-A325-BAA9-E90E-EF3062FD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B5253F-BD55-D686-AB57-482C71D80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4AFA4-8BF7-04AE-6408-659736B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7D1017-B188-63D4-F537-0547DB23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174F8-FBE6-7B1B-AD9F-23C40240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1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E7E55A-C479-1214-B3C2-84DE2B78A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EF254D-5590-07C8-9AC1-3115B797D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076CF-B0BA-1C2E-6915-939CDBD4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C97E5A-AF1F-66EC-19BB-856B3966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0DB652-CDA1-C843-5ED7-7DE94A4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0612D-6F3D-93A8-09A1-04CF8CCC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C57712-4406-3837-9E4B-00A8998AD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D72F18-080F-8013-BBAE-EFAC49E9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6B0A1-FF48-5982-3594-CF556B2A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842D8-8E9F-17BA-7A07-A7F879CF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7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D015-93F8-17D9-4B40-CCC234D8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CDC227-3EA8-7BF9-1FCA-A596F7E6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D17A20-CBA0-F9E8-D3C0-E59A1614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55456-8304-3E0F-0CDA-9C16CD03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0B189A-2C82-AD5F-CA8B-8BEAEDE3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9B4F1-5DB2-4FD0-6773-8EDDA4B4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99969-9B50-BC3A-3EBD-FB528D367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D87677-9091-A75C-FFBC-DF50B956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AF838-8E55-F2F1-C221-6C4A2199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B02915-763F-7ADF-4030-B9A8DC0C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29580A-FAE4-DA8F-3C38-381EFFA4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6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2D7D2-C3CA-4DA1-05BD-5BE4DF52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8813B-4665-0260-F556-0AC5193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091085-0B79-F1C9-B590-26B0A0E1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776D-39F1-BCA7-366A-4055C47AF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3393E0-02D4-2E80-851B-0ACCB91BB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EBC608-801F-A9EE-702C-BCABC0E0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B1E14F-4389-6B75-19C5-D19D660E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60D136-4A11-1494-B046-F5A9BBC3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3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B1FE6-7A1E-6DF2-7919-E9AF3638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BB26B1-AB2F-6770-330D-36971D3E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4648AC-37D8-260B-7742-7CA2FDC8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337CCD-5A1E-ADC8-A682-2610432D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3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A396EA-31F3-B507-562D-02FF2352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60947D-C27B-2602-3DCC-D8EB2843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E9A2C0-8266-397F-FACF-55D523BC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96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E03F0-5FAB-A231-57EE-2CCF74E3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EB6ED1-A72D-F8D0-1AD3-2B0E87E9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2ECD4E-7C60-2B70-BEA9-3E07AF35A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2E4CD-36E1-AF0C-71B5-22D63770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17083-8C2F-616B-64DD-C283B02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CE195A-494B-164A-5952-EBC017B5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42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AD8EE-45D6-2725-8A54-FF873EE9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C6E86A-2809-77A0-3606-F0FAAA661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1A37B8-94E4-E6E9-D44F-1DB98EDB8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F9FA11-F992-9C56-AB02-12A62754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349934-4C4E-7C37-7F34-A285BEB4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0DFD26-3AF8-4FA5-D6EB-D904BEF5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1F7379-EE54-7CC4-8838-2EFD9150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B7F55A-BA37-0EF0-1E5D-371D76A6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B807F-E6DE-158D-61BA-E73AE242C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0754-C65C-4780-BF53-E290ECA75D7C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E7152-2A74-1305-212F-323D7B129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448E7A-1AB0-E2C4-2DFB-CC55B4059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278B-5BC0-4A85-A362-B43B2F997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94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A38B0-2126-B5AB-C9A0-B1B2ECDAF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possessifs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F55EF2-B2C4-D92A-2113-6672A796B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8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3CD6A-1293-D92D-4A47-583BB539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5E13F-E4B0-8CEC-4F8E-C848DA52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pronom démonstratif remplace un nom de personne ou de choses déjà évoquée. Il prend le genre et le nombre de ce nom </a:t>
            </a:r>
          </a:p>
          <a:p>
            <a:r>
              <a:rPr lang="fr-FR" dirty="0"/>
              <a:t>Celui + de = celui de Margot (le manteau)</a:t>
            </a:r>
          </a:p>
          <a:p>
            <a:r>
              <a:rPr lang="fr-FR" dirty="0"/>
              <a:t>Celle + de = celle de Marion (la voiture)</a:t>
            </a:r>
          </a:p>
          <a:p>
            <a:r>
              <a:rPr lang="fr-FR" dirty="0"/>
              <a:t>Ceux + de = ceux de Mathieu (les clefs)</a:t>
            </a:r>
          </a:p>
          <a:p>
            <a:r>
              <a:rPr lang="fr-FR" dirty="0"/>
              <a:t>Celles + de = celles de Nicolas ( les chaussures)</a:t>
            </a:r>
          </a:p>
        </p:txBody>
      </p:sp>
    </p:spTree>
    <p:extLst>
      <p:ext uri="{BB962C8B-B14F-4D97-AF65-F5344CB8AC3E}">
        <p14:creationId xmlns:p14="http://schemas.microsoft.com/office/powerpoint/2010/main" val="341549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9CDD2-7C38-01CE-6F67-8AAED4DD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8E72F5-03F7-A1ED-949C-26164B86A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1882588"/>
            <a:ext cx="10802471" cy="4195483"/>
          </a:xfrm>
        </p:spPr>
      </p:pic>
    </p:spTree>
    <p:extLst>
      <p:ext uri="{BB962C8B-B14F-4D97-AF65-F5344CB8AC3E}">
        <p14:creationId xmlns:p14="http://schemas.microsoft.com/office/powerpoint/2010/main" val="226885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A39E2-1F46-8351-EEA9-2E0EB7D4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2C0FD-C840-4AFE-7C24-88B4724B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L’adjectif possessif marque l’appartenance. Ils varient avec les personnes et s’accordent avec le nom.</a:t>
            </a:r>
          </a:p>
          <a:p>
            <a:r>
              <a:rPr lang="fr-FR" dirty="0"/>
              <a:t>Exemples :</a:t>
            </a:r>
          </a:p>
          <a:p>
            <a:r>
              <a:rPr lang="fr-FR" dirty="0"/>
              <a:t>Mon fils, ma mère, ton fils, tes enfants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27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7C90E-73B8-0997-A4D9-F9C45AA5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6904967-5A71-3834-E7EA-ABFBF5ECF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839" y="884420"/>
            <a:ext cx="8964706" cy="49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D90AA-EBF3-D613-64CA-33DCACED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62BEE-3E07-CC8B-8139-6EAC17FF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liaison : avec une voyelle est obligatoire, sauf devant un « h » aspiré </a:t>
            </a:r>
          </a:p>
          <a:p>
            <a:r>
              <a:rPr lang="fr-FR" dirty="0"/>
              <a:t>Exemple :  Adèle, tu me donnes ton adresse </a:t>
            </a:r>
          </a:p>
          <a:p>
            <a:r>
              <a:rPr lang="fr-FR" dirty="0"/>
              <a:t>Mon ami   mes étudiants  mes héros préférés </a:t>
            </a:r>
          </a:p>
          <a:p>
            <a:endParaRPr lang="fr-FR" dirty="0"/>
          </a:p>
          <a:p>
            <a:r>
              <a:rPr lang="fr-FR" dirty="0"/>
              <a:t>« Ma, ta, sa » deviennent « mon, ton, son »devant une voyelle ou « h » muet: </a:t>
            </a:r>
          </a:p>
          <a:p>
            <a:r>
              <a:rPr lang="fr-FR" dirty="0"/>
              <a:t>Mon amie  ton erreur son hésitation </a:t>
            </a:r>
          </a:p>
        </p:txBody>
      </p:sp>
    </p:spTree>
    <p:extLst>
      <p:ext uri="{BB962C8B-B14F-4D97-AF65-F5344CB8AC3E}">
        <p14:creationId xmlns:p14="http://schemas.microsoft.com/office/powerpoint/2010/main" val="284759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C9D46-6095-FB8D-FCB3-D7AC45E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5C6956-1EF2-9AF4-629B-965BEC17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pronom possessif remplace un nom précédé d’un adjectif possessif. Il varie en genre et en nombre et selon la personne. </a:t>
            </a:r>
          </a:p>
          <a:p>
            <a:r>
              <a:rPr lang="fr-FR" dirty="0"/>
              <a:t>Il est formé de l’article défini suivi de </a:t>
            </a:r>
          </a:p>
          <a:p>
            <a:r>
              <a:rPr lang="fr-FR" dirty="0"/>
              <a:t>Exemples : donne-moi la liste de tes courses; je les ferai avec les miennes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53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BD9E5-8F57-801A-760E-ABD32B8C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E8B346-60B0-DA4C-A14C-EC5C5386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708016-BCF6-7DB3-4B9B-53835F66D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9" y="1825626"/>
            <a:ext cx="9646022" cy="38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4C0C1-6355-F6BE-1855-7AC503FF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démonstratifs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26B4E-6A78-2C71-8A23-E913D090B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</a:t>
            </a:r>
            <a:r>
              <a:rPr lang="fr-FR" dirty="0">
                <a:solidFill>
                  <a:srgbClr val="FF0000"/>
                </a:solidFill>
              </a:rPr>
              <a:t>indiquer</a:t>
            </a:r>
            <a:r>
              <a:rPr lang="fr-FR" dirty="0"/>
              <a:t> ou faire référence à un </a:t>
            </a:r>
            <a:r>
              <a:rPr lang="fr-FR" dirty="0">
                <a:solidFill>
                  <a:srgbClr val="FF0000"/>
                </a:solidFill>
              </a:rPr>
              <a:t>objet</a:t>
            </a:r>
            <a:r>
              <a:rPr lang="fr-FR" dirty="0"/>
              <a:t> ou une </a:t>
            </a:r>
            <a:r>
              <a:rPr lang="fr-FR" dirty="0">
                <a:solidFill>
                  <a:srgbClr val="FF0000"/>
                </a:solidFill>
              </a:rPr>
              <a:t>personne</a:t>
            </a:r>
            <a:r>
              <a:rPr lang="fr-FR" dirty="0"/>
              <a:t> précis </a:t>
            </a:r>
          </a:p>
          <a:p>
            <a:r>
              <a:rPr lang="fr-FR" dirty="0"/>
              <a:t>Au singulier on utilise </a:t>
            </a:r>
            <a:r>
              <a:rPr lang="fr-FR" dirty="0">
                <a:solidFill>
                  <a:srgbClr val="FF0000"/>
                </a:solidFill>
              </a:rPr>
              <a:t>ce</a:t>
            </a:r>
            <a:r>
              <a:rPr lang="fr-FR" dirty="0"/>
              <a:t>+ nom masculin (ce pull)</a:t>
            </a:r>
          </a:p>
          <a:p>
            <a:r>
              <a:rPr lang="fr-FR" dirty="0">
                <a:solidFill>
                  <a:srgbClr val="FF0000"/>
                </a:solidFill>
              </a:rPr>
              <a:t>Cette</a:t>
            </a:r>
            <a:r>
              <a:rPr lang="fr-FR" dirty="0"/>
              <a:t> + nom féminin (cette femme)</a:t>
            </a:r>
          </a:p>
          <a:p>
            <a:r>
              <a:rPr lang="fr-FR" dirty="0">
                <a:solidFill>
                  <a:srgbClr val="FF0000"/>
                </a:solidFill>
              </a:rPr>
              <a:t>Cet</a:t>
            </a:r>
            <a:r>
              <a:rPr lang="fr-FR" dirty="0"/>
              <a:t> + nom féminin ou masculin commençant par une voyelle ou un « h » muet </a:t>
            </a:r>
          </a:p>
          <a:p>
            <a:r>
              <a:rPr lang="fr-FR" dirty="0">
                <a:solidFill>
                  <a:srgbClr val="FF0000"/>
                </a:solidFill>
              </a:rPr>
              <a:t>Ces</a:t>
            </a:r>
            <a:r>
              <a:rPr lang="fr-FR" dirty="0"/>
              <a:t> au pluriel</a:t>
            </a:r>
          </a:p>
        </p:txBody>
      </p:sp>
    </p:spTree>
    <p:extLst>
      <p:ext uri="{BB962C8B-B14F-4D97-AF65-F5344CB8AC3E}">
        <p14:creationId xmlns:p14="http://schemas.microsoft.com/office/powerpoint/2010/main" val="61830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F6917-507B-A45B-6197-6DBF9332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06D2D-4610-B1F1-3B3A-D847E3C35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Exemples  : </a:t>
            </a:r>
          </a:p>
          <a:p>
            <a:r>
              <a:rPr lang="fr-FR" dirty="0"/>
              <a:t>J’adore ce chanteur </a:t>
            </a:r>
          </a:p>
          <a:p>
            <a:r>
              <a:rPr lang="fr-FR" dirty="0"/>
              <a:t>J’aime cette peinture</a:t>
            </a:r>
          </a:p>
          <a:p>
            <a:r>
              <a:rPr lang="fr-FR" dirty="0"/>
              <a:t>J’apprécie cet orchestre </a:t>
            </a:r>
          </a:p>
          <a:p>
            <a:r>
              <a:rPr lang="fr-FR" dirty="0"/>
              <a:t>J’admire ces artistes </a:t>
            </a:r>
          </a:p>
        </p:txBody>
      </p:sp>
    </p:spTree>
    <p:extLst>
      <p:ext uri="{BB962C8B-B14F-4D97-AF65-F5344CB8AC3E}">
        <p14:creationId xmlns:p14="http://schemas.microsoft.com/office/powerpoint/2010/main" val="191132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DF4E5-ACEC-A358-72E7-599FBBA0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C51CE96-4C68-3AC8-B282-04DCAFBB9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3711"/>
            <a:ext cx="10363199" cy="4438559"/>
          </a:xfrm>
        </p:spPr>
      </p:pic>
    </p:spTree>
    <p:extLst>
      <p:ext uri="{BB962C8B-B14F-4D97-AF65-F5344CB8AC3E}">
        <p14:creationId xmlns:p14="http://schemas.microsoft.com/office/powerpoint/2010/main" val="715354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274</Words>
  <Application>Microsoft Office PowerPoint</Application>
  <PresentationFormat>Grand écran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Les possessifs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démonstratifs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possessifs</dc:title>
  <dc:creator>Amina DIB</dc:creator>
  <cp:lastModifiedBy>Amina DIB</cp:lastModifiedBy>
  <cp:revision>19</cp:revision>
  <dcterms:created xsi:type="dcterms:W3CDTF">2022-12-08T10:10:02Z</dcterms:created>
  <dcterms:modified xsi:type="dcterms:W3CDTF">2022-12-08T14:55:53Z</dcterms:modified>
</cp:coreProperties>
</file>