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2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40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3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23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6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5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8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19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72E0-2F75-2647-B2B9-74905E7D0E9A}" type="datetimeFigureOut">
              <a:rPr lang="fr-FR" smtClean="0"/>
              <a:t>09/03/22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FBC73-047E-EC49-A5CD-52C2982A8AA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7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hyperlink" Target="https://vimeo.com/664336803?embedded=true&amp;source=vimeo_logo&amp;owner=6652044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palais de Tokyo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653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représente cette photo?</a:t>
            </a:r>
            <a:endParaRPr lang="fr-FR" dirty="0"/>
          </a:p>
        </p:txBody>
      </p:sp>
      <p:pic>
        <p:nvPicPr>
          <p:cNvPr id="8" name="Espace réservé pour une image  7" descr="Cold-Crushing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17" b="-11117"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/>
              <a:t>Quels éléments la composent?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84212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2200" b="1" dirty="0"/>
              <a:t/>
            </a:r>
            <a:br>
              <a:rPr lang="fr-FR" sz="2200" b="1" dirty="0"/>
            </a:br>
            <a:r>
              <a:rPr lang="fr-FR" sz="2200" b="1" dirty="0" smtClean="0"/>
              <a:t>"L'art contemporain pour penser la mémoire antillaise post-esclavagiste et coloniale »</a:t>
            </a:r>
            <a:br>
              <a:rPr lang="fr-FR" sz="2200" b="1" dirty="0" smtClean="0"/>
            </a:br>
            <a:r>
              <a:rPr lang="fr-FR" sz="2000" dirty="0" err="1" smtClean="0"/>
              <a:t>https</a:t>
            </a:r>
            <a:r>
              <a:rPr lang="fr-FR" sz="2000" dirty="0" smtClean="0"/>
              <a:t>://</a:t>
            </a:r>
            <a:r>
              <a:rPr lang="fr-FR" sz="2000" dirty="0" err="1" smtClean="0"/>
              <a:t>palaisdetokyo.com</a:t>
            </a:r>
            <a:r>
              <a:rPr lang="fr-FR" sz="2000" dirty="0" smtClean="0"/>
              <a:t>/ressource/interview-</a:t>
            </a:r>
            <a:r>
              <a:rPr lang="fr-FR" sz="2000" dirty="0" err="1" smtClean="0"/>
              <a:t>jay</a:t>
            </a:r>
            <a:r>
              <a:rPr lang="fr-FR" sz="2000" dirty="0" smtClean="0"/>
              <a:t>-ramier/</a:t>
            </a:r>
            <a:br>
              <a:rPr lang="fr-FR" sz="2000" dirty="0" smtClean="0"/>
            </a:br>
            <a:r>
              <a:rPr lang="fr-FR" sz="2200" b="1" dirty="0" smtClean="0"/>
              <a:t/>
            </a:r>
            <a:br>
              <a:rPr lang="fr-FR" sz="2200" b="1" dirty="0" smtClean="0"/>
            </a:br>
            <a:endParaRPr lang="fr-FR" dirty="0"/>
          </a:p>
        </p:txBody>
      </p:sp>
      <p:pic>
        <p:nvPicPr>
          <p:cNvPr id="9" name="Espace réservé du contenu 8" descr="PdT-2021-Six-Continents-ou-plus-19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19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Sarah </a:t>
            </a:r>
            <a:r>
              <a:rPr lang="fr-FR" dirty="0" err="1" smtClean="0"/>
              <a:t>Maldoror</a:t>
            </a:r>
            <a:endParaRPr lang="fr-FR" dirty="0"/>
          </a:p>
        </p:txBody>
      </p:sp>
      <p:pic>
        <p:nvPicPr>
          <p:cNvPr id="9" name="Espace réservé pour une image  8" descr="téléchargement (2)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La négritude, Glissant, le post-colonialisme, le cinéma engagé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07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thèmes?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rapport entre art et politique</a:t>
            </a:r>
          </a:p>
          <a:p>
            <a:r>
              <a:rPr lang="fr-FR" dirty="0" smtClean="0"/>
              <a:t>La place des afro-descendants dans la scène artistique</a:t>
            </a:r>
          </a:p>
          <a:p>
            <a:r>
              <a:rPr lang="fr-FR" dirty="0" smtClean="0"/>
              <a:t>La négritude</a:t>
            </a:r>
          </a:p>
          <a:p>
            <a:r>
              <a:rPr lang="fr-FR" dirty="0" smtClean="0"/>
              <a:t>Le post-colonialisme</a:t>
            </a:r>
          </a:p>
          <a:p>
            <a:r>
              <a:rPr lang="fr-FR" dirty="0" smtClean="0"/>
              <a:t>L’art engagé ( la représentation des noirs au théâtre et au cinéma, le white cube, le rapport entre les noirs français et américains) </a:t>
            </a:r>
          </a:p>
        </p:txBody>
      </p:sp>
    </p:spTree>
    <p:extLst>
      <p:ext uri="{BB962C8B-B14F-4D97-AF65-F5344CB8AC3E}">
        <p14:creationId xmlns:p14="http://schemas.microsoft.com/office/powerpoint/2010/main" val="81726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Que représente cette image?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Espace réservé pour une image  4" descr="5edf7854b4f35_exposition_au_mac_alexandre_maxwell_3399412-00_01_10_00-4155348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87701" y="5115936"/>
            <a:ext cx="5990987" cy="1056264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Que voit-on derrière les personnages?</a:t>
            </a:r>
          </a:p>
          <a:p>
            <a:pPr algn="ctr"/>
            <a:r>
              <a:rPr lang="fr-FR" b="1" dirty="0" smtClean="0"/>
              <a:t>A votre avis où sont-ils?</a:t>
            </a:r>
          </a:p>
          <a:p>
            <a:pPr algn="ctr"/>
            <a:r>
              <a:rPr lang="fr-FR" b="1" dirty="0" smtClean="0"/>
              <a:t>Qui sont-ils</a:t>
            </a:r>
            <a:r>
              <a:rPr lang="fr-FR" b="1" dirty="0" smtClean="0"/>
              <a:t>?</a:t>
            </a:r>
          </a:p>
          <a:p>
            <a:pPr algn="ctr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2936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Reconnaissez-vous les personnages?</a:t>
            </a:r>
            <a:endParaRPr lang="fr-FR" dirty="0"/>
          </a:p>
        </p:txBody>
      </p:sp>
      <p:pic>
        <p:nvPicPr>
          <p:cNvPr id="5" name="Espace réservé pour une image  4" descr="téléchargement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451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9069" y="5367338"/>
            <a:ext cx="7479248" cy="80486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Où sont-ils à votre avis?</a:t>
            </a:r>
          </a:p>
          <a:p>
            <a:r>
              <a:rPr lang="fr-FR" dirty="0" smtClean="0"/>
              <a:t>Que représente cet endroit?</a:t>
            </a:r>
          </a:p>
          <a:p>
            <a:r>
              <a:rPr lang="fr-FR" dirty="0" smtClean="0"/>
              <a:t>Que symbolise-t-il? </a:t>
            </a:r>
          </a:p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actu.orange.fr</a:t>
            </a:r>
            <a:r>
              <a:rPr lang="fr-FR" dirty="0"/>
              <a:t>/</a:t>
            </a:r>
            <a:r>
              <a:rPr lang="fr-FR" dirty="0" err="1"/>
              <a:t>societe</a:t>
            </a:r>
            <a:r>
              <a:rPr lang="fr-FR" dirty="0"/>
              <a:t>/</a:t>
            </a:r>
            <a:r>
              <a:rPr lang="fr-FR" dirty="0" err="1"/>
              <a:t>videos</a:t>
            </a:r>
            <a:r>
              <a:rPr lang="fr-FR" dirty="0"/>
              <a:t>/on-vous-decrypte-le-clip-fou-de-beyonce-et-jay-z-tourne-au-louvre-CNT0000019Hu40.html</a:t>
            </a:r>
          </a:p>
        </p:txBody>
      </p:sp>
    </p:spTree>
    <p:extLst>
      <p:ext uri="{BB962C8B-B14F-4D97-AF65-F5344CB8AC3E}">
        <p14:creationId xmlns:p14="http://schemas.microsoft.com/office/powerpoint/2010/main" val="252406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Maxwell Alexandre</a:t>
            </a:r>
            <a:endParaRPr lang="fr-FR" sz="2800" dirty="0"/>
          </a:p>
        </p:txBody>
      </p:sp>
      <p:pic>
        <p:nvPicPr>
          <p:cNvPr id="5" name="Espace réservé pour une image  4" descr="images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5384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>
                <a:hlinkClick r:id="rId3"/>
              </a:rPr>
              <a:t>https://vimeo.com/664336803?embedded=true&amp;source=vimeo_logo&amp;owner=66520446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fr-FR" sz="2400" dirty="0" smtClean="0"/>
              <a:t>« </a:t>
            </a:r>
            <a:r>
              <a:rPr lang="fr-FR" sz="2400" dirty="0"/>
              <a:t>Parfois il faut frapper le </a:t>
            </a:r>
            <a:r>
              <a:rPr lang="fr-FR" sz="2400" dirty="0" smtClean="0"/>
              <a:t>racisme en </a:t>
            </a:r>
            <a:r>
              <a:rPr lang="fr-FR" sz="2400" dirty="0"/>
              <a:t>pleine face, mais je n’ai pas le courage de frapper physiquement quelqu’un, </a:t>
            </a:r>
            <a:r>
              <a:rPr lang="fr-FR" sz="2400"/>
              <a:t>alors </a:t>
            </a:r>
            <a:r>
              <a:rPr lang="fr-FR" sz="2400" smtClean="0"/>
              <a:t>je le </a:t>
            </a:r>
            <a:r>
              <a:rPr lang="fr-FR" sz="2400" dirty="0"/>
              <a:t>fais en peinture»</a:t>
            </a:r>
          </a:p>
          <a:p>
            <a:pPr algn="ctr"/>
            <a:endParaRPr lang="en-US" sz="2400" b="1" dirty="0" smtClean="0"/>
          </a:p>
          <a:p>
            <a:pPr algn="ctr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0904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« Le musée comme haut lieu d’</a:t>
            </a:r>
            <a:r>
              <a:rPr lang="fr-FR" b="1" dirty="0" err="1" smtClean="0"/>
              <a:t>empowerment</a:t>
            </a:r>
            <a:r>
              <a:rPr lang="fr-FR" b="1" dirty="0" smtClean="0"/>
              <a:t> »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Au Palais de Tokyo, Maxwell Alexandre peint des corps noirs dans des white-cubes. Autant de corps d’enfants, de gardiens et d’adultes </a:t>
            </a:r>
            <a:r>
              <a:rPr lang="fr-FR" dirty="0" smtClean="0">
                <a:solidFill>
                  <a:srgbClr val="FF0000"/>
                </a:solidFill>
              </a:rPr>
              <a:t>qui</a:t>
            </a:r>
            <a:r>
              <a:rPr lang="fr-FR" dirty="0" smtClean="0"/>
              <a:t> occupent la peinture de l’artiste. Ils nous tournent le dos tout en détournant leurs regards d’une histoire de l’art euro-centrée.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Né dans une famille catholique à </a:t>
            </a:r>
            <a:r>
              <a:rPr lang="fr-FR" dirty="0" err="1" smtClean="0"/>
              <a:t>Rocinha</a:t>
            </a:r>
            <a:r>
              <a:rPr lang="fr-FR" dirty="0" smtClean="0"/>
              <a:t>, l’une des plus grandes favélas de Rio de Janeiro, Maxwell Alexandre envisage la peinture comme une « pratique prophétique». A travers ses immenses compositions politiques, l’héritage de la peinture classique européenne rencontre celui du muralisme ou de la peinture de rue: autant de références </a:t>
            </a:r>
            <a:r>
              <a:rPr lang="fr-FR" dirty="0" smtClean="0">
                <a:solidFill>
                  <a:srgbClr val="FF0000"/>
                </a:solidFill>
              </a:rPr>
              <a:t>qu’il</a:t>
            </a:r>
            <a:r>
              <a:rPr lang="fr-FR" dirty="0" smtClean="0"/>
              <a:t> remixe aux rythmes saccadés du Hip Hop et </a:t>
            </a:r>
            <a:r>
              <a:rPr lang="fr-FR" dirty="0" smtClean="0">
                <a:solidFill>
                  <a:srgbClr val="FF0000"/>
                </a:solidFill>
              </a:rPr>
              <a:t>qui</a:t>
            </a:r>
            <a:r>
              <a:rPr lang="fr-FR" dirty="0" smtClean="0"/>
              <a:t> résonnent avec l’actualité d’un Brésil sous tension.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9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 voyez-vous?</a:t>
            </a:r>
            <a:br>
              <a:rPr lang="fr-FR" dirty="0" smtClean="0"/>
            </a:br>
            <a:r>
              <a:rPr lang="fr-FR" dirty="0" smtClean="0"/>
              <a:t>Comment on appelle cette pratique?</a:t>
            </a:r>
            <a:endParaRPr lang="fr-FR" dirty="0"/>
          </a:p>
        </p:txBody>
      </p:sp>
      <p:pic>
        <p:nvPicPr>
          <p:cNvPr id="4" name="Espace réservé du contenu 3" descr="223ed8d_1636248603129-karim-bourkercha-dans-l-histoire-du-graffiti-le-terrain-vague-de-stalingrad-est-fondamental-m175658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6000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600" b="1" dirty="0" smtClean="0"/>
              <a:t>Où trouve-t-on ce genre de dessins?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397593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https</a:t>
            </a:r>
            <a:r>
              <a:rPr lang="fr-FR" dirty="0" smtClean="0"/>
              <a:t>://autour-de-</a:t>
            </a:r>
            <a:r>
              <a:rPr lang="fr-FR" dirty="0" err="1" smtClean="0"/>
              <a:t>paris.com</a:t>
            </a:r>
            <a:r>
              <a:rPr lang="fr-FR" dirty="0" smtClean="0"/>
              <a:t>/</a:t>
            </a:r>
            <a:r>
              <a:rPr lang="fr-FR" dirty="0" err="1" smtClean="0"/>
              <a:t>project</a:t>
            </a:r>
            <a:r>
              <a:rPr lang="fr-FR" dirty="0" smtClean="0"/>
              <a:t>/terrain-</a:t>
            </a:r>
            <a:r>
              <a:rPr lang="fr-FR" dirty="0" err="1" smtClean="0"/>
              <a:t>stalingrad</a:t>
            </a:r>
            <a:r>
              <a:rPr lang="fr-FR" dirty="0" smtClean="0"/>
              <a:t>-lieu-mythique-histoire-hip-hop</a:t>
            </a:r>
            <a:endParaRPr lang="fr-FR" dirty="0"/>
          </a:p>
        </p:txBody>
      </p:sp>
      <p:pic>
        <p:nvPicPr>
          <p:cNvPr id="5" name="Espace réservé pour une image  4" descr="Mur-interieur-du-terrain-en-1989-@Nicolas-TSM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" b="918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b="1" dirty="0" smtClean="0"/>
              <a:t>La culture Hip Hop.. Le graffiti et ?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5161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 </a:t>
            </a:r>
          </a:p>
          <a:p>
            <a:r>
              <a:rPr lang="fr-FR" b="1" dirty="0"/>
              <a:t>"L'art contemporain pour penser la mémoire antillaise post-esclavagiste et coloniale" 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304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Jay Ramier</a:t>
            </a:r>
            <a:endParaRPr lang="fr-FR" dirty="0"/>
          </a:p>
        </p:txBody>
      </p:sp>
      <p:pic>
        <p:nvPicPr>
          <p:cNvPr id="7" name="Espace réservé du contenu 6" descr="téléchargement (1).jpe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5" r="25015"/>
          <a:stretch>
            <a:fillRect/>
          </a:stretch>
        </p:blipFill>
        <p:spPr/>
      </p:pic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fr-FR" b="1" dirty="0" smtClean="0"/>
          </a:p>
          <a:p>
            <a:r>
              <a:rPr lang="fr-FR" sz="3800" dirty="0"/>
              <a:t>Jay Ramier est né en 1967 en Guadeloupe. Il travaille sur ses racines Antillaises et sur la représentation de la diaspora africaine.</a:t>
            </a:r>
          </a:p>
          <a:p>
            <a:pPr algn="just"/>
            <a:r>
              <a:rPr lang="fr-FR" sz="3800" dirty="0"/>
              <a:t>Quelques années après son arrivée à Paris, Jay Ramier et son collectif </a:t>
            </a:r>
            <a:r>
              <a:rPr lang="fr-FR" sz="3800" dirty="0" err="1"/>
              <a:t>BadBC</a:t>
            </a:r>
            <a:r>
              <a:rPr lang="fr-FR" sz="3800" dirty="0"/>
              <a:t> inaugurent le terrain vague de Stalingrad, un anti-musée connu pour avoir été au cœur de l’ébullition du hip-hop en Europe au début des années 1980. Jay One se distinguait par son style new yorkais composé de lettres cryptées et dansantes, accompagnées de B-Boys, des personnages angulaires qui représentaient les dégaines zulu de l’époque, tout en renvoyant à des gestuelles liées à l’histoire de l’esclavage.</a:t>
            </a:r>
          </a:p>
          <a:p>
            <a:endParaRPr lang="fr-FR" dirty="0"/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5295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409</Words>
  <Application>Microsoft Macintosh PowerPoint</Application>
  <PresentationFormat>Présentation à l'écran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Le palais de Tokyo</vt:lpstr>
      <vt:lpstr>Que représente cette image? </vt:lpstr>
      <vt:lpstr>Reconnaissez-vous les personnages?</vt:lpstr>
      <vt:lpstr>Maxwell Alexandre</vt:lpstr>
      <vt:lpstr>« Le musée comme haut lieu d’empowerment » </vt:lpstr>
      <vt:lpstr>Que voyez-vous? Comment on appelle cette pratique?</vt:lpstr>
      <vt:lpstr>https://autour-de-paris.com/project/terrain-stalingrad-lieu-mythique-histoire-hip-hop</vt:lpstr>
      <vt:lpstr>Présentation PowerPoint</vt:lpstr>
      <vt:lpstr>Jay Ramier</vt:lpstr>
      <vt:lpstr>Que représente cette photo?</vt:lpstr>
      <vt:lpstr>  "L'art contemporain pour penser la mémoire antillaise post-esclavagiste et coloniale » https://palaisdetokyo.com/ressource/interview-jay-ramier/  </vt:lpstr>
      <vt:lpstr>Sarah Maldoror</vt:lpstr>
      <vt:lpstr>Les thèmes?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palais de Tokyo</dc:title>
  <dc:creator>Imen Amiri</dc:creator>
  <cp:lastModifiedBy>Imen Amiri</cp:lastModifiedBy>
  <cp:revision>12</cp:revision>
  <dcterms:created xsi:type="dcterms:W3CDTF">2022-03-08T19:38:06Z</dcterms:created>
  <dcterms:modified xsi:type="dcterms:W3CDTF">2022-03-09T18:28:49Z</dcterms:modified>
</cp:coreProperties>
</file>