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3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7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5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7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2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1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7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5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1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D44929-0DB3-436D-A08A-BA1C62E40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fr-FR" sz="8000" dirty="0"/>
              <a:t>comment poser des questions ?</a:t>
            </a:r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AB23D"/>
          </a:solidFill>
          <a:ln w="38100" cap="rnd">
            <a:solidFill>
              <a:srgbClr val="FAB23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CB7F0F1-B39F-41BE-99EF-72DAAB3293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90" r="2415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9522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B56ABE-3BCD-4E64-BB42-3F8196D2D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rgbClr val="0070C0"/>
                </a:solidFill>
              </a:rPr>
              <a:t>Questions </a:t>
            </a:r>
            <a:r>
              <a:rPr lang="en-US" sz="6600" dirty="0" err="1">
                <a:solidFill>
                  <a:srgbClr val="0070C0"/>
                </a:solidFill>
              </a:rPr>
              <a:t>fermées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A23AD0-E020-4C35-9F83-12200A799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/>
              <a:t>La question </a:t>
            </a:r>
            <a:r>
              <a:rPr lang="en-US" sz="3600" dirty="0" err="1"/>
              <a:t>fermée</a:t>
            </a:r>
            <a:r>
              <a:rPr lang="en-US" sz="3600" dirty="0"/>
              <a:t> </a:t>
            </a:r>
            <a:r>
              <a:rPr lang="en-US" sz="3600" dirty="0" err="1"/>
              <a:t>est</a:t>
            </a:r>
            <a:r>
              <a:rPr lang="en-US" sz="3600" dirty="0"/>
              <a:t> </a:t>
            </a:r>
            <a:r>
              <a:rPr lang="en-US" sz="3600" dirty="0" err="1"/>
              <a:t>une</a:t>
            </a:r>
            <a:r>
              <a:rPr lang="en-US" sz="3600" dirty="0"/>
              <a:t> question </a:t>
            </a:r>
            <a:r>
              <a:rPr lang="en-US" sz="3600" dirty="0" err="1"/>
              <a:t>dont</a:t>
            </a:r>
            <a:r>
              <a:rPr lang="en-US" sz="3600" dirty="0"/>
              <a:t> la </a:t>
            </a:r>
            <a:r>
              <a:rPr lang="fr-FR" sz="3600" dirty="0"/>
              <a:t>réponse</a:t>
            </a:r>
            <a:r>
              <a:rPr lang="en-US" sz="3600" dirty="0"/>
              <a:t> </a:t>
            </a:r>
            <a:r>
              <a:rPr lang="en-US" sz="3600" dirty="0" err="1"/>
              <a:t>peut</a:t>
            </a:r>
            <a:r>
              <a:rPr lang="en-US" sz="3600" dirty="0"/>
              <a:t> </a:t>
            </a:r>
            <a:r>
              <a:rPr lang="en-US" sz="3600" dirty="0" err="1"/>
              <a:t>seulement</a:t>
            </a:r>
            <a:r>
              <a:rPr lang="en-US" sz="3600" dirty="0"/>
              <a:t> </a:t>
            </a:r>
            <a:r>
              <a:rPr lang="en-US" sz="3600" dirty="0" err="1"/>
              <a:t>être</a:t>
            </a:r>
            <a:r>
              <a:rPr lang="en-US" sz="3600" dirty="0"/>
              <a:t> </a:t>
            </a:r>
          </a:p>
          <a:p>
            <a:r>
              <a:rPr lang="en-US" sz="3600" dirty="0"/>
              <a:t>« </a:t>
            </a:r>
            <a:r>
              <a:rPr lang="en-US" sz="3600" dirty="0" err="1"/>
              <a:t>oui</a:t>
            </a:r>
            <a:r>
              <a:rPr lang="en-US" sz="3600" dirty="0"/>
              <a:t> » </a:t>
            </a:r>
            <a:r>
              <a:rPr lang="en-US" sz="3600" dirty="0" err="1"/>
              <a:t>ou</a:t>
            </a:r>
            <a:r>
              <a:rPr lang="en-US" sz="3600" dirty="0"/>
              <a:t> « non ».</a:t>
            </a:r>
          </a:p>
          <a:p>
            <a:r>
              <a:rPr lang="en-US" sz="3600" dirty="0"/>
              <a:t>Ex :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aimes</a:t>
            </a:r>
            <a:r>
              <a:rPr lang="en-US" sz="3600" dirty="0"/>
              <a:t> le sport ?</a:t>
            </a:r>
          </a:p>
          <a:p>
            <a:r>
              <a:rPr lang="en-US" sz="3600" dirty="0" err="1"/>
              <a:t>Oui</a:t>
            </a:r>
            <a:r>
              <a:rPr lang="en-US" sz="3600" dirty="0"/>
              <a:t> </a:t>
            </a:r>
            <a:r>
              <a:rPr lang="en-US" sz="3600" dirty="0" err="1"/>
              <a:t>j’aime</a:t>
            </a:r>
            <a:r>
              <a:rPr lang="en-US" sz="3600" dirty="0"/>
              <a:t> le sport/non je </a:t>
            </a:r>
            <a:r>
              <a:rPr lang="en-US" sz="3600" dirty="0" err="1"/>
              <a:t>n’aime</a:t>
            </a:r>
            <a:r>
              <a:rPr lang="en-US" sz="3600" dirty="0"/>
              <a:t> pas le sport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1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7B846D-DFBE-4A38-805A-6C2AF425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Il y a 3 façons de poser la question fermée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406068-8A15-44D0-AC48-4E6BA603D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600" dirty="0"/>
              <a:t>Sujet + Verbe + ? (familier)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0070C0"/>
                </a:solidFill>
              </a:rPr>
              <a:t>Ex: Tu aimes la musique ? </a:t>
            </a:r>
          </a:p>
          <a:p>
            <a:pPr marL="514350" indent="-514350">
              <a:buAutoNum type="arabicPeriod" startAt="2"/>
            </a:pPr>
            <a:r>
              <a:rPr lang="fr-FR" sz="3600" dirty="0"/>
              <a:t>Est-ce que + sujet + verbe + ? (standard)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0070C0"/>
                </a:solidFill>
              </a:rPr>
              <a:t>Ex: est-ce que tu aimes la musique ?</a:t>
            </a:r>
          </a:p>
          <a:p>
            <a:pPr marL="514350" indent="-514350">
              <a:buAutoNum type="arabicPeriod" startAt="3"/>
            </a:pPr>
            <a:r>
              <a:rPr lang="fr-FR" sz="3600" dirty="0"/>
              <a:t>Verbe + sujet + ? (soutenu)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0070C0"/>
                </a:solidFill>
              </a:rPr>
              <a:t>Ex: aimes-tu la musique ?</a:t>
            </a:r>
          </a:p>
        </p:txBody>
      </p:sp>
    </p:spTree>
    <p:extLst>
      <p:ext uri="{BB962C8B-B14F-4D97-AF65-F5344CB8AC3E}">
        <p14:creationId xmlns:p14="http://schemas.microsoft.com/office/powerpoint/2010/main" val="253860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BB837-0011-48C4-84D6-12774640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Questions ouvertes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4F46F3-459C-480D-97A4-4F817803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/>
              <a:t>La question ouverte est une question dont la réponse peut être diverse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Ex: comment tu t’appelles ?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Tu vas où? .</a:t>
            </a:r>
          </a:p>
        </p:txBody>
      </p:sp>
    </p:spTree>
    <p:extLst>
      <p:ext uri="{BB962C8B-B14F-4D97-AF65-F5344CB8AC3E}">
        <p14:creationId xmlns:p14="http://schemas.microsoft.com/office/powerpoint/2010/main" val="174337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A1B14E-B33E-4CDA-8FBC-3ED697EE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Il y a de nombreux mots interrogatifs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DFEB13-4F31-4EA1-9D8C-FAF384749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/>
              <a:t>quand, pourquoi, quoi, qui, comment, où, quel, combien, etc.</a:t>
            </a:r>
          </a:p>
        </p:txBody>
      </p:sp>
    </p:spTree>
    <p:extLst>
      <p:ext uri="{BB962C8B-B14F-4D97-AF65-F5344CB8AC3E}">
        <p14:creationId xmlns:p14="http://schemas.microsoft.com/office/powerpoint/2010/main" val="186375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F1B7E0-592D-47A8-A473-DBA68FB0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Il y a 3 façons de poser la question ouverte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5EC079-E247-473C-9453-A1E1A83D4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9286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600" dirty="0"/>
              <a:t>Sujet + verbe + mot interrogatif (familier)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Ex: tu fais quoi dans la vie ?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Tu as quel âge ?</a:t>
            </a:r>
          </a:p>
          <a:p>
            <a:pPr marL="514350" indent="-514350">
              <a:buAutoNum type="arabicPeriod" startAt="2"/>
            </a:pPr>
            <a:r>
              <a:rPr lang="fr-FR" sz="3600" dirty="0"/>
              <a:t>Mot interrogatif + est-ce que + sujet + verbe (standard)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Ex: qu’est-ce que tu fais dans la vie ? </a:t>
            </a:r>
          </a:p>
          <a:p>
            <a:pPr marL="514350" indent="-514350">
              <a:buAutoNum type="arabicPeriod" startAt="3"/>
            </a:pPr>
            <a:r>
              <a:rPr lang="fr-FR" sz="3600" dirty="0"/>
              <a:t>Mot interrogatif + verbe + sujet (soutenu) 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FF0000"/>
                </a:solidFill>
              </a:rPr>
              <a:t>Ex: que fais-tu dans la vie ? </a:t>
            </a:r>
          </a:p>
        </p:txBody>
      </p:sp>
    </p:spTree>
    <p:extLst>
      <p:ext uri="{BB962C8B-B14F-4D97-AF65-F5344CB8AC3E}">
        <p14:creationId xmlns:p14="http://schemas.microsoft.com/office/powerpoint/2010/main" val="252728105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225</Words>
  <Application>Microsoft Office PowerPoint</Application>
  <PresentationFormat>Grand écran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The Hand Bold</vt:lpstr>
      <vt:lpstr>The Serif Hand Black</vt:lpstr>
      <vt:lpstr>SketchyVTI</vt:lpstr>
      <vt:lpstr>comment poser des questions ?</vt:lpstr>
      <vt:lpstr>Questions fermées</vt:lpstr>
      <vt:lpstr>Il y a 3 façons de poser la question fermée</vt:lpstr>
      <vt:lpstr>Questions ouvertes</vt:lpstr>
      <vt:lpstr>Il y a de nombreux mots interrogatifs</vt:lpstr>
      <vt:lpstr>Il y a 3 façons de poser la question ouverte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poser des questions ?</dc:title>
  <dc:creator>zeina koumayra</dc:creator>
  <cp:lastModifiedBy>zeina koumayra</cp:lastModifiedBy>
  <cp:revision>3</cp:revision>
  <dcterms:created xsi:type="dcterms:W3CDTF">2020-11-29T20:01:55Z</dcterms:created>
  <dcterms:modified xsi:type="dcterms:W3CDTF">2020-11-29T20:25:52Z</dcterms:modified>
</cp:coreProperties>
</file>