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62F91-94EF-465C-87E4-29F52A29B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85A7CF-772B-432B-B5E2-91FA90C57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83FD64-555A-4341-9FE8-7D98EF7D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64E48-0173-4BF1-A36A-D7DAC23B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B8FA44-4E60-4B3F-B1F5-FF32641F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2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488CC6-E274-432F-BF41-BEF88D5B3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9676B0-096C-4D95-B240-0D98DAA92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B3E32-F913-456E-9605-1A8B01BE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76A83A-9F3F-43CC-A907-C3B5BBD1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B5D7F3-075B-42A1-AC80-83629DD2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1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EDE5A7-7970-4DC2-9B13-2592CB95A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C22E92-99B8-4D04-8991-1D30C689E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6F161-4BF4-4DDF-A905-50B3E7B2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6F28DA-4B30-4A1A-B403-8D38F0D1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F329EB-B270-4DEA-AB53-194548DB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9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6F169-F7B8-43B7-88F4-D4016BDB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50DEC7-BC77-4CE5-A296-9D28F2FD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DAAA0E-FF06-4403-9580-EFD706C8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C14B7B-FEF4-46C1-905A-FACC8CF0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91A82D-4E6D-4DD4-AA70-35EC25C0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9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A334D-2D5A-4987-AF75-10671CB7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5ECEA1-CBBB-48E0-AB40-2797B6C5D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8223B4-AAE5-4826-809F-318100D3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56DCDE-8A56-49C3-93FD-5989A70A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A8710-BDC0-49B0-B75B-653BDB65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11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9BD8A-4059-41EB-A07E-09A91A6A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FBD2E-24B6-4056-A8C7-2B0E395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D6EA57-60BF-4808-B14C-0DEE3586C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FC8980-F154-46D8-9FFE-5736C84B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1D804E-0811-4EB8-A0A7-912AC5CC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46E4A6-60A0-462B-8E06-558AB791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88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8213E-5040-4F4B-905D-7556D03E2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296708-DE4D-4FCB-8A0C-383E46AD2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87CF7B-9696-4310-8D88-3471C2E97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F0DA48C-D275-4DA0-A552-D9AD3E77B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F5E67C-3DAC-4D6E-85D2-741B8A2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7CE273-1A58-46E4-BE62-37DFB5C6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361A6C-6598-47CD-9819-BF7069C9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45CA49-AA9D-4410-A379-4623375F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20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57F8F-C331-4BC6-9CF4-F55979F3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7047C0-7750-4893-9070-CC3195FC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487189-63C1-4B86-A28E-967F2591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97FD32-5E69-486C-BA9C-CB08EDF33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38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EB4FDC-62F4-45AF-B51F-1FB67875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6B74C4-A7CB-43AE-A06A-220393C9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50C79E-146B-4AE8-8402-EE927FA2D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01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A3F7C-6C29-47DF-8147-AF82665B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BD89B5-14BA-44BF-BC79-410ED9FFD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9C9ED6-44C6-4E6D-BBDF-CBD1FAF69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D12307-E272-460E-A320-3BF41B63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EF3563-DC43-4AB6-B6B2-4DC2F8EF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9DB0B0-7958-4018-965A-4E98B976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3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1CF29-69E5-431E-AB49-08192701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F3AC73-D477-4A92-B49F-352E9A04D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3AD179-BD25-4A7B-B818-6A3E508F1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28A5A8-E5DE-4555-9B8A-E6A019096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B2D1B7-9BCF-4DB0-B98B-E8AE062AD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203FC5-9A3D-4271-927E-B3BF0685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98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D4378A-9227-49D4-B246-03527A8C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708500-9AB7-42E2-B718-D6BE0596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5EEFB2-B3DC-44CB-A317-11B296E7E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C7DF1-1610-43E4-AA09-9324582D4EAF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9775A5-A6A1-4004-8BD7-989575F3D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078594-E46A-4AAB-AD54-D91AAA62F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DD422-C751-4309-9B9F-25D443FE9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41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0A899-B405-45C5-87C5-4FE367235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prépositions </a:t>
            </a:r>
            <a:br>
              <a:rPr lang="fr-FR" dirty="0"/>
            </a:br>
            <a:r>
              <a:rPr lang="fr-FR" dirty="0"/>
              <a:t>« à, de, dans, sur, chez »</a:t>
            </a:r>
          </a:p>
        </p:txBody>
      </p:sp>
    </p:spTree>
    <p:extLst>
      <p:ext uri="{BB962C8B-B14F-4D97-AF65-F5344CB8AC3E}">
        <p14:creationId xmlns:p14="http://schemas.microsoft.com/office/powerpoint/2010/main" val="18386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C517186-2C93-4934-B147-A1A3328BA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>
                <a:solidFill>
                  <a:srgbClr val="FF0000"/>
                </a:solidFill>
              </a:rPr>
              <a:t>À</a:t>
            </a:r>
            <a:r>
              <a:rPr lang="fr-FR"/>
              <a:t> 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3ABB32CB-586A-4022-8F24-3DE486E2B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vais </a:t>
            </a:r>
            <a:r>
              <a:rPr lang="fr-FR" strike="sngStrike" dirty="0">
                <a:solidFill>
                  <a:srgbClr val="FF0000"/>
                </a:solidFill>
              </a:rPr>
              <a:t>à le </a:t>
            </a:r>
            <a:r>
              <a:rPr lang="fr-FR" dirty="0"/>
              <a:t>cinéma                je vais </a:t>
            </a:r>
            <a:r>
              <a:rPr lang="fr-FR" dirty="0">
                <a:solidFill>
                  <a:srgbClr val="FF0000"/>
                </a:solidFill>
              </a:rPr>
              <a:t>au</a:t>
            </a:r>
            <a:r>
              <a:rPr lang="fr-FR" dirty="0"/>
              <a:t> cinéma </a:t>
            </a:r>
          </a:p>
          <a:p>
            <a:r>
              <a:rPr lang="fr-FR" dirty="0"/>
              <a:t>Je vais </a:t>
            </a:r>
            <a:r>
              <a:rPr lang="fr-FR" dirty="0">
                <a:solidFill>
                  <a:srgbClr val="FF0000"/>
                </a:solidFill>
              </a:rPr>
              <a:t>au </a:t>
            </a:r>
            <a:r>
              <a:rPr lang="fr-FR" dirty="0"/>
              <a:t>cours de français tous les mardis  </a:t>
            </a:r>
          </a:p>
          <a:p>
            <a:r>
              <a:rPr lang="fr-FR" dirty="0"/>
              <a:t>Je vais </a:t>
            </a:r>
            <a:r>
              <a:rPr lang="fr-FR" dirty="0">
                <a:solidFill>
                  <a:srgbClr val="FF0000"/>
                </a:solidFill>
              </a:rPr>
              <a:t>à la </a:t>
            </a:r>
            <a:r>
              <a:rPr lang="fr-FR" dirty="0"/>
              <a:t>piscine </a:t>
            </a:r>
          </a:p>
          <a:p>
            <a:r>
              <a:rPr lang="fr-FR" dirty="0"/>
              <a:t>Il va </a:t>
            </a:r>
            <a:r>
              <a:rPr lang="fr-FR" dirty="0">
                <a:solidFill>
                  <a:srgbClr val="FF0000"/>
                </a:solidFill>
              </a:rPr>
              <a:t>à l</a:t>
            </a:r>
            <a:r>
              <a:rPr lang="fr-FR" dirty="0"/>
              <a:t>’hôpital </a:t>
            </a:r>
          </a:p>
          <a:p>
            <a:r>
              <a:rPr lang="fr-FR" dirty="0"/>
              <a:t>j’habite</a:t>
            </a:r>
            <a:r>
              <a:rPr lang="fr-FR" dirty="0">
                <a:solidFill>
                  <a:srgbClr val="FF0000"/>
                </a:solidFill>
              </a:rPr>
              <a:t> à </a:t>
            </a:r>
            <a:r>
              <a:rPr lang="fr-FR" dirty="0"/>
              <a:t>Paris 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3B3DDFE5-28F4-4A3A-A07A-DC6E759DDE65}"/>
              </a:ext>
            </a:extLst>
          </p:cNvPr>
          <p:cNvSpPr/>
          <p:nvPr/>
        </p:nvSpPr>
        <p:spPr>
          <a:xfrm>
            <a:off x="3967089" y="2004646"/>
            <a:ext cx="942536" cy="15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79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CD30A4-915E-4AF8-BCB7-5DC6947B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De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937980-AE9F-4D36-ABEC-A3908665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reviens </a:t>
            </a:r>
            <a:r>
              <a:rPr lang="fr-FR" strike="sngStrike" dirty="0">
                <a:solidFill>
                  <a:srgbClr val="FF0000"/>
                </a:solidFill>
              </a:rPr>
              <a:t>de le </a:t>
            </a:r>
            <a:r>
              <a:rPr lang="fr-FR" dirty="0"/>
              <a:t>cinéma               je reviens </a:t>
            </a:r>
            <a:r>
              <a:rPr lang="fr-FR" dirty="0">
                <a:solidFill>
                  <a:srgbClr val="FF0000"/>
                </a:solidFill>
              </a:rPr>
              <a:t>du</a:t>
            </a:r>
            <a:r>
              <a:rPr lang="fr-FR" dirty="0"/>
              <a:t> cinéma </a:t>
            </a:r>
          </a:p>
          <a:p>
            <a:r>
              <a:rPr lang="fr-FR" dirty="0"/>
              <a:t>Je reviens </a:t>
            </a:r>
            <a:r>
              <a:rPr lang="fr-FR" dirty="0">
                <a:solidFill>
                  <a:srgbClr val="FF0000"/>
                </a:solidFill>
              </a:rPr>
              <a:t>de la </a:t>
            </a:r>
            <a:r>
              <a:rPr lang="fr-FR" dirty="0"/>
              <a:t>piscine </a:t>
            </a:r>
          </a:p>
          <a:p>
            <a:r>
              <a:rPr lang="fr-FR" dirty="0"/>
              <a:t>Le garçon revient </a:t>
            </a:r>
            <a:r>
              <a:rPr lang="fr-FR" dirty="0">
                <a:solidFill>
                  <a:srgbClr val="FF0000"/>
                </a:solidFill>
              </a:rPr>
              <a:t>de l</a:t>
            </a:r>
            <a:r>
              <a:rPr lang="fr-FR" dirty="0"/>
              <a:t>’école</a:t>
            </a:r>
          </a:p>
          <a:p>
            <a:r>
              <a:rPr lang="fr-FR" dirty="0"/>
              <a:t> il vient </a:t>
            </a:r>
            <a:r>
              <a:rPr lang="fr-FR" dirty="0">
                <a:solidFill>
                  <a:srgbClr val="FF0000"/>
                </a:solidFill>
              </a:rPr>
              <a:t>de</a:t>
            </a:r>
            <a:r>
              <a:rPr lang="fr-FR" dirty="0"/>
              <a:t> Paris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F1926276-0D96-4D01-BB6C-53ED5EAD7E04}"/>
              </a:ext>
            </a:extLst>
          </p:cNvPr>
          <p:cNvSpPr/>
          <p:nvPr/>
        </p:nvSpPr>
        <p:spPr>
          <a:xfrm>
            <a:off x="4614203" y="2018714"/>
            <a:ext cx="942536" cy="154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85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5EF30-B14E-4E4D-8C5D-7174615F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Dans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AF6C1D-2F94-44DC-BD39-4D71E4198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mange </a:t>
            </a:r>
            <a:r>
              <a:rPr lang="fr-FR" dirty="0">
                <a:solidFill>
                  <a:srgbClr val="FF0000"/>
                </a:solidFill>
              </a:rPr>
              <a:t>dans </a:t>
            </a:r>
            <a:r>
              <a:rPr lang="fr-FR" dirty="0"/>
              <a:t>le train</a:t>
            </a:r>
          </a:p>
          <a:p>
            <a:r>
              <a:rPr lang="fr-FR" dirty="0"/>
              <a:t>J’écris </a:t>
            </a:r>
            <a:r>
              <a:rPr lang="fr-FR" dirty="0">
                <a:solidFill>
                  <a:srgbClr val="FF0000"/>
                </a:solidFill>
              </a:rPr>
              <a:t>dans</a:t>
            </a:r>
            <a:r>
              <a:rPr lang="fr-FR" dirty="0"/>
              <a:t> le journal</a:t>
            </a:r>
          </a:p>
          <a:p>
            <a:r>
              <a:rPr lang="fr-FR" dirty="0"/>
              <a:t>J’ai un livre</a:t>
            </a:r>
            <a:r>
              <a:rPr lang="fr-FR" dirty="0">
                <a:solidFill>
                  <a:srgbClr val="FF0000"/>
                </a:solidFill>
              </a:rPr>
              <a:t> dans </a:t>
            </a:r>
            <a:r>
              <a:rPr lang="fr-FR" dirty="0"/>
              <a:t>le sac</a:t>
            </a:r>
          </a:p>
        </p:txBody>
      </p:sp>
    </p:spTree>
    <p:extLst>
      <p:ext uri="{BB962C8B-B14F-4D97-AF65-F5344CB8AC3E}">
        <p14:creationId xmlns:p14="http://schemas.microsoft.com/office/powerpoint/2010/main" val="407538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9442B-19CE-4B09-9DC6-892515B5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Sur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383252-573D-4AE6-938B-345ED9363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y a un stylo </a:t>
            </a:r>
            <a:r>
              <a:rPr lang="fr-FR" dirty="0">
                <a:solidFill>
                  <a:srgbClr val="FF0000"/>
                </a:solidFill>
              </a:rPr>
              <a:t>sur</a:t>
            </a:r>
            <a:r>
              <a:rPr lang="fr-FR" dirty="0"/>
              <a:t> la table</a:t>
            </a:r>
          </a:p>
          <a:p>
            <a:r>
              <a:rPr lang="fr-FR" dirty="0"/>
              <a:t>Je vois une femme </a:t>
            </a:r>
            <a:r>
              <a:rPr lang="fr-FR" dirty="0">
                <a:solidFill>
                  <a:srgbClr val="FF0000"/>
                </a:solidFill>
              </a:rPr>
              <a:t>sur</a:t>
            </a:r>
            <a:r>
              <a:rPr lang="fr-FR" dirty="0"/>
              <a:t> la photo</a:t>
            </a:r>
          </a:p>
        </p:txBody>
      </p:sp>
    </p:spTree>
    <p:extLst>
      <p:ext uri="{BB962C8B-B14F-4D97-AF65-F5344CB8AC3E}">
        <p14:creationId xmlns:p14="http://schemas.microsoft.com/office/powerpoint/2010/main" val="191225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D756D-B944-41A1-87FD-D9CC8522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Chez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7068E-B99E-4404-A6A4-277E55F1C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va </a:t>
            </a:r>
            <a:r>
              <a:rPr lang="fr-FR" dirty="0">
                <a:solidFill>
                  <a:srgbClr val="FF0000"/>
                </a:solidFill>
              </a:rPr>
              <a:t>chez</a:t>
            </a:r>
            <a:r>
              <a:rPr lang="fr-FR" dirty="0"/>
              <a:t> le docteur</a:t>
            </a:r>
          </a:p>
          <a:p>
            <a:r>
              <a:rPr lang="fr-FR" dirty="0"/>
              <a:t>Je vais </a:t>
            </a:r>
            <a:r>
              <a:rPr lang="fr-FR" dirty="0">
                <a:solidFill>
                  <a:srgbClr val="FF0000"/>
                </a:solidFill>
              </a:rPr>
              <a:t>chez</a:t>
            </a:r>
            <a:r>
              <a:rPr lang="fr-FR" dirty="0"/>
              <a:t> le coiffeur</a:t>
            </a:r>
          </a:p>
          <a:p>
            <a:r>
              <a:rPr lang="fr-FR" dirty="0"/>
              <a:t>Je rentre </a:t>
            </a:r>
            <a:r>
              <a:rPr lang="fr-FR" dirty="0">
                <a:solidFill>
                  <a:srgbClr val="FF0000"/>
                </a:solidFill>
              </a:rPr>
              <a:t>chez</a:t>
            </a:r>
            <a:r>
              <a:rPr lang="fr-FR" dirty="0"/>
              <a:t> moi </a:t>
            </a:r>
          </a:p>
        </p:txBody>
      </p:sp>
    </p:spTree>
    <p:extLst>
      <p:ext uri="{BB962C8B-B14F-4D97-AF65-F5344CB8AC3E}">
        <p14:creationId xmlns:p14="http://schemas.microsoft.com/office/powerpoint/2010/main" val="1114691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117</Words>
  <Application>Microsoft Office PowerPoint</Application>
  <PresentationFormat>Grand écran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Les prépositions  « à, de, dans, sur, chez »</vt:lpstr>
      <vt:lpstr>À </vt:lpstr>
      <vt:lpstr>De </vt:lpstr>
      <vt:lpstr>Dans </vt:lpstr>
      <vt:lpstr>Sur </vt:lpstr>
      <vt:lpstr>Chez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À </dc:title>
  <dc:creator>zeina koumayra</dc:creator>
  <cp:lastModifiedBy>zeina koumayra</cp:lastModifiedBy>
  <cp:revision>3</cp:revision>
  <dcterms:created xsi:type="dcterms:W3CDTF">2019-12-02T18:27:16Z</dcterms:created>
  <dcterms:modified xsi:type="dcterms:W3CDTF">2019-12-02T18:51:14Z</dcterms:modified>
</cp:coreProperties>
</file>