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603754-BBEE-4F01-9DF5-7C3CFC648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F3404DD-A161-4EDB-AEDC-85FD71886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A97981-583B-434F-AB29-ACE16D30E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AC-9124-424C-B921-375D2F7A3391}" type="datetimeFigureOut">
              <a:rPr lang="fr-FR" smtClean="0"/>
              <a:t>01/12/2019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9FB81B-B473-423F-B1E8-8CF0B41B8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94828E-67E2-4A48-8707-C8F6D3454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6FAF-E88A-4282-8D1F-E7C28CF68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75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33AA9C-0360-459B-8338-C983A48DD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75B2684-3BF9-4694-8259-396F55A164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6432AB-BD1C-4C4A-962A-6967C8987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AC-9124-424C-B921-375D2F7A3391}" type="datetimeFigureOut">
              <a:rPr lang="fr-FR" smtClean="0"/>
              <a:t>01/12/2019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A43AB5-835A-4900-B388-11E024821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DB72E7-C186-4173-9DE6-339152702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6FAF-E88A-4282-8D1F-E7C28CF68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819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DF3A41E-5F54-49D6-9F53-83AF06A868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C0CB49-FFE0-4B1C-852C-DAAB7073C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05B443-996F-43EB-AD36-AE1A76DD2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AC-9124-424C-B921-375D2F7A3391}" type="datetimeFigureOut">
              <a:rPr lang="fr-FR" smtClean="0"/>
              <a:t>01/12/2019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8CFA84-297E-44A0-879D-3934AAFC1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2EA388-CE39-4361-8B23-B99951A6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6FAF-E88A-4282-8D1F-E7C28CF68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16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6E2BB-66E6-450C-834C-8B8B29269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FF2154-12BE-47A5-891E-B7E0ED9A7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6C0602-A11B-4A21-979F-FE86C71F2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AC-9124-424C-B921-375D2F7A3391}" type="datetimeFigureOut">
              <a:rPr lang="fr-FR" smtClean="0"/>
              <a:t>01/12/2019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A81F36-043D-4788-A908-486D800F8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9A21D2-F4FE-4257-9FF3-7AAA3ED54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6FAF-E88A-4282-8D1F-E7C28CF68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16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E257DE-C323-4741-9533-B0C98BF05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B02FA8-4D0C-4A45-B63E-03590705F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B83613-7348-4334-85D8-57B72F97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AC-9124-424C-B921-375D2F7A3391}" type="datetimeFigureOut">
              <a:rPr lang="fr-FR" smtClean="0"/>
              <a:t>01/12/2019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E33216-D919-49B7-89A5-82060EBAD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CC19B9-9695-4D5C-8E01-6B5AF5E6C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6FAF-E88A-4282-8D1F-E7C28CF68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659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8C6B3C-F1EE-466F-9EA4-2055EBBF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162ADB-CA76-4863-A9A6-AF6EB789C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2CE7A3-316E-4C32-8B8C-1FD1F767E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A817F5-ED6A-4C77-9442-2874B8A3D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AC-9124-424C-B921-375D2F7A3391}" type="datetimeFigureOut">
              <a:rPr lang="fr-FR" smtClean="0"/>
              <a:t>01/12/2019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474785-BB50-451A-9F3F-D382962B3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C5EE53-6FAF-4279-AE8D-DE1474FEA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6FAF-E88A-4282-8D1F-E7C28CF68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58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4D2213-81B2-46FD-9644-308120C06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C1A782-3515-41C0-86E9-0DEE63E16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0BCBE4A-729B-40F5-87FD-AC5C3140A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96A8CA-2410-4806-A0A0-AAFB2B651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B076074-1FE7-49BB-A340-2D445BD5BD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2341083-20FA-455D-92F2-62B23B1FF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AC-9124-424C-B921-375D2F7A3391}" type="datetimeFigureOut">
              <a:rPr lang="fr-FR" smtClean="0"/>
              <a:t>01/12/2019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E4FEE3D-621C-41AF-8071-A93A9CA6D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E284770-1302-4A7D-968C-5AEFB92CB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6FAF-E88A-4282-8D1F-E7C28CF68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304037-0A4F-430F-87DF-CD9E3456A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959BA58-7FD8-4B39-9B2E-A96A38BB4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AC-9124-424C-B921-375D2F7A3391}" type="datetimeFigureOut">
              <a:rPr lang="fr-FR" smtClean="0"/>
              <a:t>01/12/2019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7C7FDB-9E2D-4CED-981E-8BDCB76E7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FE04E8A-CE1E-47E5-8E3E-28190ADF1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6FAF-E88A-4282-8D1F-E7C28CF68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63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B6A8F55-E2FC-426D-BCA9-C3BB760DF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AC-9124-424C-B921-375D2F7A3391}" type="datetimeFigureOut">
              <a:rPr lang="fr-FR" smtClean="0"/>
              <a:t>01/12/2019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0BA74F3-17D2-434F-A452-3B2EA2865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79C494A-F883-49B8-BF61-DC5AFC77A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6FAF-E88A-4282-8D1F-E7C28CF68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5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1BD8C9-0DC4-4034-B045-88CCEA172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BC58DA-B3BF-4DEA-B656-DBC3CEA16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45539E-44CF-408D-BC1A-5BD719CDB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0AADBC-7DC6-4373-93A8-F6D10BAE8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AC-9124-424C-B921-375D2F7A3391}" type="datetimeFigureOut">
              <a:rPr lang="fr-FR" smtClean="0"/>
              <a:t>01/12/2019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8617E4-2955-42A7-B586-8747EF77A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826C10C-70BF-4223-8A18-B12A91CBC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6FAF-E88A-4282-8D1F-E7C28CF68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4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A30372-8287-4214-B514-AE6BC9AAE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35FDF3C-A641-43B7-BA3F-C760C01032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9605072-1FA9-4098-B20B-CF6F40A72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23DDAC-DD59-41FA-B652-39EFB1CD6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AC-9124-424C-B921-375D2F7A3391}" type="datetimeFigureOut">
              <a:rPr lang="fr-FR" smtClean="0"/>
              <a:t>01/12/2019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A8CA74-6471-4FE7-9D96-AB98141F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79E8BE-9231-487B-A109-253C80119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6FAF-E88A-4282-8D1F-E7C28CF68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71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CF73546-F108-4BBF-8C88-DA1070831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65E25A-AE51-4C9D-98C2-8411277FE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578146-FE0C-40D8-8413-B54DFFE776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F0DAC-9124-424C-B921-375D2F7A3391}" type="datetimeFigureOut">
              <a:rPr lang="fr-FR" smtClean="0"/>
              <a:t>01/12/2019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827412-9D9D-4FFD-ACFD-3C891D2CA4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C17784-0F49-4AD8-87F4-9E6D378F06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F6FAF-E88A-4282-8D1F-E7C28CF68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27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28C690-1D76-4AB9-BECA-FEC226A63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situer un évènement dans le temps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F5FCA3-380D-47DA-BAB1-6B21401E9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4228"/>
            <a:ext cx="11147474" cy="5563772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Le siècle              </a:t>
            </a:r>
            <a:r>
              <a:rPr lang="fr-FR" dirty="0">
                <a:solidFill>
                  <a:srgbClr val="FF0000"/>
                </a:solidFill>
              </a:rPr>
              <a:t>au </a:t>
            </a:r>
            <a:r>
              <a:rPr lang="fr-FR" dirty="0"/>
              <a:t>XIVe siècle</a:t>
            </a:r>
          </a:p>
          <a:p>
            <a:r>
              <a:rPr lang="fr-FR" dirty="0"/>
              <a:t>L’année               </a:t>
            </a:r>
            <a:r>
              <a:rPr lang="fr-FR" dirty="0">
                <a:solidFill>
                  <a:srgbClr val="FF0000"/>
                </a:solidFill>
              </a:rPr>
              <a:t>en</a:t>
            </a:r>
            <a:r>
              <a:rPr lang="fr-FR" dirty="0"/>
              <a:t> 1899</a:t>
            </a:r>
          </a:p>
          <a:p>
            <a:r>
              <a:rPr lang="fr-FR" dirty="0"/>
              <a:t>La saison            </a:t>
            </a:r>
            <a:r>
              <a:rPr lang="fr-FR" dirty="0">
                <a:solidFill>
                  <a:srgbClr val="FF0000"/>
                </a:solidFill>
              </a:rPr>
              <a:t>au</a:t>
            </a:r>
            <a:r>
              <a:rPr lang="fr-FR" dirty="0"/>
              <a:t> printemps, </a:t>
            </a:r>
            <a:r>
              <a:rPr lang="fr-FR" dirty="0">
                <a:solidFill>
                  <a:srgbClr val="FF0000"/>
                </a:solidFill>
              </a:rPr>
              <a:t>en</a:t>
            </a:r>
            <a:r>
              <a:rPr lang="fr-FR" dirty="0"/>
              <a:t> été, </a:t>
            </a:r>
            <a:r>
              <a:rPr lang="fr-FR" dirty="0">
                <a:solidFill>
                  <a:srgbClr val="FF0000"/>
                </a:solidFill>
              </a:rPr>
              <a:t>en</a:t>
            </a:r>
            <a:r>
              <a:rPr lang="fr-FR" dirty="0"/>
              <a:t> automne, </a:t>
            </a:r>
            <a:r>
              <a:rPr lang="fr-FR" dirty="0">
                <a:solidFill>
                  <a:srgbClr val="FF0000"/>
                </a:solidFill>
              </a:rPr>
              <a:t>en</a:t>
            </a:r>
            <a:r>
              <a:rPr lang="fr-FR" dirty="0"/>
              <a:t> hiver</a:t>
            </a:r>
          </a:p>
          <a:p>
            <a:r>
              <a:rPr lang="fr-FR" dirty="0"/>
              <a:t>Le mois               </a:t>
            </a:r>
            <a:r>
              <a:rPr lang="fr-FR" dirty="0">
                <a:solidFill>
                  <a:srgbClr val="FF0000"/>
                </a:solidFill>
              </a:rPr>
              <a:t>en</a:t>
            </a:r>
            <a:r>
              <a:rPr lang="fr-FR" dirty="0"/>
              <a:t> janvier / </a:t>
            </a:r>
            <a:r>
              <a:rPr lang="fr-FR" dirty="0">
                <a:solidFill>
                  <a:srgbClr val="FF0000"/>
                </a:solidFill>
              </a:rPr>
              <a:t>au</a:t>
            </a:r>
            <a:r>
              <a:rPr lang="fr-FR" dirty="0"/>
              <a:t> mois de janvier</a:t>
            </a:r>
          </a:p>
          <a:p>
            <a:r>
              <a:rPr lang="fr-FR" dirty="0"/>
              <a:t>L’heure                </a:t>
            </a:r>
            <a:r>
              <a:rPr lang="fr-FR" dirty="0">
                <a:solidFill>
                  <a:srgbClr val="FF0000"/>
                </a:solidFill>
              </a:rPr>
              <a:t>à</a:t>
            </a:r>
            <a:r>
              <a:rPr lang="fr-FR" dirty="0"/>
              <a:t> 8 heure (du matin) / </a:t>
            </a:r>
            <a:r>
              <a:rPr lang="fr-FR" dirty="0">
                <a:solidFill>
                  <a:srgbClr val="FF0000"/>
                </a:solidFill>
              </a:rPr>
              <a:t>à</a:t>
            </a:r>
            <a:r>
              <a:rPr lang="fr-FR" dirty="0"/>
              <a:t> midi</a:t>
            </a:r>
          </a:p>
          <a:p>
            <a:r>
              <a:rPr lang="fr-FR" dirty="0"/>
              <a:t>Avant                   il a mangé </a:t>
            </a:r>
            <a:r>
              <a:rPr lang="fr-FR" dirty="0">
                <a:solidFill>
                  <a:srgbClr val="FF0000"/>
                </a:solidFill>
              </a:rPr>
              <a:t>avant </a:t>
            </a:r>
            <a:r>
              <a:rPr lang="fr-FR" dirty="0"/>
              <a:t>son départ</a:t>
            </a:r>
          </a:p>
          <a:p>
            <a:r>
              <a:rPr lang="fr-FR" dirty="0"/>
              <a:t>Pendant              </a:t>
            </a:r>
            <a:r>
              <a:rPr lang="fr-FR" dirty="0" err="1">
                <a:solidFill>
                  <a:srgbClr val="FF0000"/>
                </a:solidFill>
              </a:rPr>
              <a:t>pendant</a:t>
            </a:r>
            <a:r>
              <a:rPr lang="fr-FR" dirty="0"/>
              <a:t> l’été / je bois du café </a:t>
            </a:r>
            <a:r>
              <a:rPr lang="fr-FR" dirty="0">
                <a:solidFill>
                  <a:srgbClr val="FF0000"/>
                </a:solidFill>
              </a:rPr>
              <a:t>pendant</a:t>
            </a:r>
            <a:r>
              <a:rPr lang="fr-FR" dirty="0"/>
              <a:t> mon voyage</a:t>
            </a:r>
          </a:p>
          <a:p>
            <a:r>
              <a:rPr lang="fr-FR" dirty="0"/>
              <a:t>Après                   </a:t>
            </a:r>
            <a:r>
              <a:rPr lang="fr-FR" dirty="0" err="1">
                <a:solidFill>
                  <a:srgbClr val="FF0000"/>
                </a:solidFill>
              </a:rPr>
              <a:t>après</a:t>
            </a:r>
            <a:r>
              <a:rPr lang="fr-FR" dirty="0"/>
              <a:t> son arrivée il se couche </a:t>
            </a:r>
          </a:p>
          <a:p>
            <a:r>
              <a:rPr lang="fr-FR" dirty="0"/>
              <a:t>Pour                     je fais des cours de français</a:t>
            </a:r>
            <a:r>
              <a:rPr lang="fr-FR" dirty="0">
                <a:solidFill>
                  <a:srgbClr val="FF0000"/>
                </a:solidFill>
              </a:rPr>
              <a:t> pour </a:t>
            </a:r>
            <a:r>
              <a:rPr lang="fr-FR" dirty="0"/>
              <a:t>toute l’année</a:t>
            </a:r>
          </a:p>
          <a:p>
            <a:r>
              <a:rPr lang="fr-FR" dirty="0"/>
              <a:t>En                         j’ai fait l’exercice </a:t>
            </a:r>
            <a:r>
              <a:rPr lang="fr-FR" dirty="0">
                <a:solidFill>
                  <a:srgbClr val="FF0000"/>
                </a:solidFill>
              </a:rPr>
              <a:t>en</a:t>
            </a:r>
            <a:r>
              <a:rPr lang="fr-FR" dirty="0"/>
              <a:t> demi-heure</a:t>
            </a:r>
          </a:p>
          <a:p>
            <a:r>
              <a:rPr lang="fr-FR" dirty="0"/>
              <a:t>Depuis                 nous vivons ensemble </a:t>
            </a:r>
            <a:r>
              <a:rPr lang="fr-FR" dirty="0">
                <a:solidFill>
                  <a:srgbClr val="FF0000"/>
                </a:solidFill>
              </a:rPr>
              <a:t>depuis </a:t>
            </a:r>
            <a:r>
              <a:rPr lang="fr-FR" dirty="0"/>
              <a:t>30 ans</a:t>
            </a:r>
          </a:p>
          <a:p>
            <a:r>
              <a:rPr lang="fr-FR" dirty="0"/>
              <a:t>Il y a                      il a signé un contrat </a:t>
            </a:r>
            <a:r>
              <a:rPr lang="fr-FR" dirty="0">
                <a:solidFill>
                  <a:srgbClr val="FF0000"/>
                </a:solidFill>
              </a:rPr>
              <a:t>il y a </a:t>
            </a:r>
            <a:r>
              <a:rPr lang="fr-FR" dirty="0"/>
              <a:t>6 mois</a:t>
            </a:r>
          </a:p>
          <a:p>
            <a:r>
              <a:rPr lang="fr-FR" dirty="0"/>
              <a:t>Dans                     j’arrive </a:t>
            </a:r>
            <a:r>
              <a:rPr lang="fr-FR" dirty="0">
                <a:solidFill>
                  <a:srgbClr val="FF0000"/>
                </a:solidFill>
              </a:rPr>
              <a:t>dans</a:t>
            </a:r>
            <a:r>
              <a:rPr lang="fr-FR" dirty="0"/>
              <a:t> 5 minutes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56160C38-63A9-460D-8DD9-F7584C1B26DD}"/>
              </a:ext>
            </a:extLst>
          </p:cNvPr>
          <p:cNvSpPr/>
          <p:nvPr/>
        </p:nvSpPr>
        <p:spPr>
          <a:xfrm>
            <a:off x="2363373" y="1395266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A1A936D5-698E-4538-BC2F-AFD32E31DABA}"/>
              </a:ext>
            </a:extLst>
          </p:cNvPr>
          <p:cNvSpPr/>
          <p:nvPr/>
        </p:nvSpPr>
        <p:spPr>
          <a:xfrm>
            <a:off x="2363373" y="1826677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4024A366-B924-489D-939F-22663F28A2C3}"/>
              </a:ext>
            </a:extLst>
          </p:cNvPr>
          <p:cNvSpPr/>
          <p:nvPr/>
        </p:nvSpPr>
        <p:spPr>
          <a:xfrm>
            <a:off x="2363373" y="2211082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A6B7DB8D-DE6D-47EC-A504-1C0A1A9D616C}"/>
              </a:ext>
            </a:extLst>
          </p:cNvPr>
          <p:cNvSpPr/>
          <p:nvPr/>
        </p:nvSpPr>
        <p:spPr>
          <a:xfrm>
            <a:off x="2363373" y="2583325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7794C3E9-B34B-4B48-96A7-2C9902027B6E}"/>
              </a:ext>
            </a:extLst>
          </p:cNvPr>
          <p:cNvSpPr/>
          <p:nvPr/>
        </p:nvSpPr>
        <p:spPr>
          <a:xfrm>
            <a:off x="2363373" y="3014736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5349D731-5DD2-4E7D-893C-D12C2974799F}"/>
              </a:ext>
            </a:extLst>
          </p:cNvPr>
          <p:cNvSpPr/>
          <p:nvPr/>
        </p:nvSpPr>
        <p:spPr>
          <a:xfrm>
            <a:off x="2363373" y="3422149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9692B288-AF0F-4DFA-B8C9-32F2F3A6F2E5}"/>
              </a:ext>
            </a:extLst>
          </p:cNvPr>
          <p:cNvSpPr/>
          <p:nvPr/>
        </p:nvSpPr>
        <p:spPr>
          <a:xfrm>
            <a:off x="2363373" y="3807769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4522DE83-2CFC-4262-97F6-ED48D08A0E7F}"/>
              </a:ext>
            </a:extLst>
          </p:cNvPr>
          <p:cNvSpPr/>
          <p:nvPr/>
        </p:nvSpPr>
        <p:spPr>
          <a:xfrm>
            <a:off x="2363373" y="4189938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02EA226A-3B90-40A5-AE54-4FCED98E6A33}"/>
              </a:ext>
            </a:extLst>
          </p:cNvPr>
          <p:cNvSpPr/>
          <p:nvPr/>
        </p:nvSpPr>
        <p:spPr>
          <a:xfrm>
            <a:off x="2361029" y="6273659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7EDABAF9-B416-4809-B069-199DE73F1005}"/>
              </a:ext>
            </a:extLst>
          </p:cNvPr>
          <p:cNvSpPr/>
          <p:nvPr/>
        </p:nvSpPr>
        <p:spPr>
          <a:xfrm>
            <a:off x="2351650" y="5842798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32CCD4C4-BDB8-43CE-BCE4-338983BE0AD1}"/>
              </a:ext>
            </a:extLst>
          </p:cNvPr>
          <p:cNvSpPr/>
          <p:nvPr/>
        </p:nvSpPr>
        <p:spPr>
          <a:xfrm>
            <a:off x="2361029" y="5427270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154DC8CF-8C8B-4091-BBAA-0241D5DAAE0C}"/>
              </a:ext>
            </a:extLst>
          </p:cNvPr>
          <p:cNvSpPr/>
          <p:nvPr/>
        </p:nvSpPr>
        <p:spPr>
          <a:xfrm>
            <a:off x="2351650" y="4996409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  <p:sp>
        <p:nvSpPr>
          <p:cNvPr id="16" name="Flèche : droite 15">
            <a:extLst>
              <a:ext uri="{FF2B5EF4-FFF2-40B4-BE49-F238E27FC236}">
                <a16:creationId xmlns:a16="http://schemas.microsoft.com/office/drawing/2014/main" id="{67FF3622-376B-45BA-A78F-420CE62714CE}"/>
              </a:ext>
            </a:extLst>
          </p:cNvPr>
          <p:cNvSpPr/>
          <p:nvPr/>
        </p:nvSpPr>
        <p:spPr>
          <a:xfrm>
            <a:off x="2361029" y="4588996"/>
            <a:ext cx="815926" cy="168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363178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8F571D-F74F-487E-B1B3-2EE8E39D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Hier, aujourd’hui, demain…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C25D847-0808-4C4D-9042-CE424D955E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749062"/>
              </p:ext>
            </p:extLst>
          </p:nvPr>
        </p:nvGraphicFramePr>
        <p:xfrm>
          <a:off x="838198" y="1825625"/>
          <a:ext cx="10515600" cy="37029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49217405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17020867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519759436"/>
                    </a:ext>
                  </a:extLst>
                </a:gridCol>
              </a:tblGrid>
              <a:tr h="57637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Hier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Aujourd’hui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Demain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048506"/>
                  </a:ext>
                </a:extLst>
              </a:tr>
              <a:tr h="3126608">
                <a:tc>
                  <a:txBody>
                    <a:bodyPr/>
                    <a:lstStyle/>
                    <a:p>
                      <a:r>
                        <a:rPr lang="fr-FR" sz="2800" dirty="0"/>
                        <a:t>Hier matin/soir</a:t>
                      </a:r>
                    </a:p>
                    <a:p>
                      <a:r>
                        <a:rPr lang="fr-FR" sz="2800" dirty="0"/>
                        <a:t>La nuit dernière</a:t>
                      </a:r>
                    </a:p>
                    <a:p>
                      <a:r>
                        <a:rPr lang="fr-FR" sz="2800" dirty="0"/>
                        <a:t>La semaine dernière</a:t>
                      </a:r>
                    </a:p>
                    <a:p>
                      <a:r>
                        <a:rPr lang="fr-FR" sz="2800" dirty="0"/>
                        <a:t>Le week-end dernier</a:t>
                      </a:r>
                    </a:p>
                    <a:p>
                      <a:r>
                        <a:rPr lang="fr-FR" sz="2800" dirty="0"/>
                        <a:t>L’année dernière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Ce matin</a:t>
                      </a:r>
                    </a:p>
                    <a:p>
                      <a:r>
                        <a:rPr lang="fr-FR" sz="2800" dirty="0"/>
                        <a:t>Cet après-midi</a:t>
                      </a:r>
                    </a:p>
                    <a:p>
                      <a:r>
                        <a:rPr lang="fr-FR" sz="2800" dirty="0"/>
                        <a:t>Ce week-end</a:t>
                      </a:r>
                    </a:p>
                    <a:p>
                      <a:r>
                        <a:rPr lang="fr-FR" sz="2800" dirty="0"/>
                        <a:t>Cet hiver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Demain matin/soir</a:t>
                      </a:r>
                    </a:p>
                    <a:p>
                      <a:r>
                        <a:rPr lang="fr-FR" sz="2800" dirty="0"/>
                        <a:t>La nuit prochaine</a:t>
                      </a:r>
                    </a:p>
                    <a:p>
                      <a:r>
                        <a:rPr lang="fr-FR" sz="2800" dirty="0"/>
                        <a:t>La semaine prochaine</a:t>
                      </a:r>
                    </a:p>
                    <a:p>
                      <a:r>
                        <a:rPr lang="fr-FR" sz="2800" dirty="0"/>
                        <a:t>L’année prochaine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953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5817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171</Words>
  <Application>Microsoft Office PowerPoint</Application>
  <PresentationFormat>Grand écran</PresentationFormat>
  <Paragraphs>44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Pour situer un évènement dans le temps</vt:lpstr>
      <vt:lpstr>Hier, aujourd’hui, demain…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 situer un évènement dans le temps</dc:title>
  <dc:creator>zeina koumayra</dc:creator>
  <cp:lastModifiedBy>zeina koumayra</cp:lastModifiedBy>
  <cp:revision>4</cp:revision>
  <dcterms:created xsi:type="dcterms:W3CDTF">2019-12-01T15:10:31Z</dcterms:created>
  <dcterms:modified xsi:type="dcterms:W3CDTF">2019-12-01T15:57:36Z</dcterms:modified>
</cp:coreProperties>
</file>