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C6F503-3E3C-4486-B641-CAA87018C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8CD344-E322-4D6F-8D88-A294DD2C4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F186B0-8D68-48E4-A860-A2E4DCFED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E73-DAF7-4749-AC20-47DD8383585D}" type="datetimeFigureOut">
              <a:rPr lang="fr-FR" smtClean="0"/>
              <a:t>18/11/2019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57E56D-796B-493D-8BEC-388C575C5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F585A8-6872-4B41-B296-B624B499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0D8B-3229-45EE-826A-380A18A7C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929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0C5DBA-EC75-4F43-A732-54A2AD312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6A647A-7014-40ED-BC18-308B88DF3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9815B3-30DC-4A8D-A07F-F1D398EE6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E73-DAF7-4749-AC20-47DD8383585D}" type="datetimeFigureOut">
              <a:rPr lang="fr-FR" smtClean="0"/>
              <a:t>18/11/2019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43CD5B-C00E-41DE-9FCF-64B3F9037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107FB2-203C-4D5A-AD35-75BAB33B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0D8B-3229-45EE-826A-380A18A7C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066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94F8D37-EC6A-49F9-891E-61EC60D71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282FC3-81F7-4CAC-A5A8-49C4478B5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D326D6-7652-40F9-9DDA-3D796E3D7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E73-DAF7-4749-AC20-47DD8383585D}" type="datetimeFigureOut">
              <a:rPr lang="fr-FR" smtClean="0"/>
              <a:t>18/11/2019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C6A74F-B9BE-47F7-BBD2-44249FA5D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D5F8E8-B4F3-458C-9A82-49B91AE0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0D8B-3229-45EE-826A-380A18A7C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9560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5FACC-7220-4E72-BB45-4AB83F245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DC2290-A88E-42D1-B42F-E02E1A510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CC80E7-3043-405B-9C59-8BF526091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E73-DAF7-4749-AC20-47DD8383585D}" type="datetimeFigureOut">
              <a:rPr lang="fr-FR" smtClean="0"/>
              <a:t>18/11/2019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F3FFAF-C432-4414-BDD7-E436EEE8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EE528-490F-4734-A603-D75E6E3C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0D8B-3229-45EE-826A-380A18A7C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477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E7B3F1-BD08-40DD-AE9F-6B83A3FE2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045C3E-D3AE-4B8E-BCFC-CF3D533C3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71D59D-D4B3-4419-9326-CD3A734B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E73-DAF7-4749-AC20-47DD8383585D}" type="datetimeFigureOut">
              <a:rPr lang="fr-FR" smtClean="0"/>
              <a:t>18/11/2019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C45BAE-FD5E-4906-B864-373512063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ECFF64-B51F-4611-BC9E-5408BEAF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0D8B-3229-45EE-826A-380A18A7C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79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70DCF9-2D86-42A0-AF45-4A3CBACDE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03186D-178B-4EDB-813F-A5B74285B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A6E9B5-D706-438E-9840-79FA38F6C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42F3EF-7C54-4FEF-B782-C4321B268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E73-DAF7-4749-AC20-47DD8383585D}" type="datetimeFigureOut">
              <a:rPr lang="fr-FR" smtClean="0"/>
              <a:t>18/11/2019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F66AB1-BA9C-42F7-8128-499B85453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AC50D0-848C-4567-BF82-BB222876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0D8B-3229-45EE-826A-380A18A7C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44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CC1F8-6973-4340-9BE4-A4BEC681D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98D6C8-4954-4EDF-B8B3-BFB9805BF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A09E3C-F175-48EF-B03E-D9A431425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1A4FCA1-E801-448C-9849-0E5653BB8F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D2257B3-2A57-402A-A567-7D26BE9116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2F8E908-4F20-44B3-A196-5074F46E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E73-DAF7-4749-AC20-47DD8383585D}" type="datetimeFigureOut">
              <a:rPr lang="fr-FR" smtClean="0"/>
              <a:t>18/11/2019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F05F1B4-34AD-4E11-94CD-F1D0D18A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66EE24-CEFB-4373-9B2E-81CD9AEA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0D8B-3229-45EE-826A-380A18A7C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40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CC67FE-5121-4394-AEE5-B885EBE8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C08FC7-7FB7-4C5F-A73F-FE74CC326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E73-DAF7-4749-AC20-47DD8383585D}" type="datetimeFigureOut">
              <a:rPr lang="fr-FR" smtClean="0"/>
              <a:t>18/11/2019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72E50CC-585A-45CE-ABC5-7D754422B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E3A87A-4AE5-4385-BA7B-DEB4E56BE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0D8B-3229-45EE-826A-380A18A7C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106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E5D83B6-DB18-4AFC-900C-DD47CC9E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E73-DAF7-4749-AC20-47DD8383585D}" type="datetimeFigureOut">
              <a:rPr lang="fr-FR" smtClean="0"/>
              <a:t>18/11/2019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A05EE50-1358-4460-8649-85C7B6564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660750-BCC9-4D3F-9020-133B4A1CE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0D8B-3229-45EE-826A-380A18A7C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58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BAE700-A9DC-4F66-993C-17FABF38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EA98F1-491C-46A9-9360-A89486D47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F035094-8649-45BD-92AD-800B31A5B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CB1B4A-1576-413A-A46C-FC177E5B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E73-DAF7-4749-AC20-47DD8383585D}" type="datetimeFigureOut">
              <a:rPr lang="fr-FR" smtClean="0"/>
              <a:t>18/11/2019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CC4BF4-18B9-453B-8E86-E1058E9F4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6AAEFC-3FE4-462D-9F37-B6BD21201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0D8B-3229-45EE-826A-380A18A7C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559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C38B53-3E53-44E9-A902-BE06B7193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22CD716-661A-4FFB-93AB-AFA1BAC1A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D14EE8-D963-4AF4-A4DA-82772CCAF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ADEC81-05D8-4408-9011-1E6C791AF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9BE73-DAF7-4749-AC20-47DD8383585D}" type="datetimeFigureOut">
              <a:rPr lang="fr-FR" smtClean="0"/>
              <a:t>18/11/2019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B965F6-F504-431B-8ED7-3B7C446E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09687B-FD4D-48A6-9A17-2414D0CA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0D8B-3229-45EE-826A-380A18A7C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603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45A3D18-125C-4595-9FAE-E02ADE8AA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34D4DB-83D3-441F-AA43-FE7AFCB0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77F0CA-057B-4B2A-A2D0-5BBF2333C1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9BE73-DAF7-4749-AC20-47DD8383585D}" type="datetimeFigureOut">
              <a:rPr lang="fr-FR" smtClean="0"/>
              <a:t>18/11/2019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BBB6B9-A44E-4EF6-B00C-D9508BFE0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1F933E-4E09-4B53-B2EB-B290ED0FC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80D8B-3229-45EE-826A-380A18A7C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08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CE4513-C2E1-4402-9DD6-8B3FF490D4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Les transports</a:t>
            </a:r>
          </a:p>
        </p:txBody>
      </p:sp>
    </p:spTree>
    <p:extLst>
      <p:ext uri="{BB962C8B-B14F-4D97-AF65-F5344CB8AC3E}">
        <p14:creationId xmlns:p14="http://schemas.microsoft.com/office/powerpoint/2010/main" val="3379412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E74B22-E18A-4DB1-BE20-AC59517A2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dirty="0"/>
              <a:t>La moto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3DED38-A8AD-478D-9FB6-E1CEA43C1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fr-FR" sz="3200" dirty="0"/>
              <a:t>Je vais à moto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4F3604-4459-4970-86B7-7C533F97F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81" r="1918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041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40E036-B18C-4FC8-B4FA-B95E22EB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dirty="0"/>
              <a:t>Le scooter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0C5A26-B2C8-421B-8ED3-F20F2F2A0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fr-FR" sz="3200" dirty="0"/>
              <a:t>Je vais à scooter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71AD06-C73E-4CF6-8FDA-DD090C159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0" r="17598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6366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16BC62-EBA0-45B8-9E0E-2E050E92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dirty="0"/>
              <a:t>La trottinette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4BE439-1E2A-4AE1-89D0-F3755D136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fr-FR" sz="3200" dirty="0"/>
              <a:t>Je vais à trottinette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5AA6F0-3897-4B2B-BDBA-16FFAD65D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43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0511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B558F58E-93BA-44A3-BCDA-585AFF2E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DC23F44-9BC2-45D2-AB0E-3B373E7CE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671011"/>
            <a:ext cx="5257803" cy="24271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/>
              <a:t>Le train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B42A89-4800-410C-A8F9-B3B016467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330359"/>
            <a:ext cx="4758891" cy="16557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400"/>
              <a:t>Je vais en train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D0BBC1-A7D4-445D-98AC-95A6A45D8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6E37A4A2-0857-45F0-B473-FE2E2C432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23" r="1126" b="-1"/>
          <a:stretch/>
        </p:blipFill>
        <p:spPr>
          <a:xfrm>
            <a:off x="5913124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5307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8F809D-55D0-4188-BFCC-338AAD224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dirty="0"/>
              <a:t>Le métro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FAD191-B464-4A40-9335-A4CC58840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fr-FR" sz="3200" dirty="0"/>
              <a:t>Je vais en métro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231A1F-5BC2-486C-B72A-F0DEE7E28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41" r="8525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166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E1E468-D0A6-43D9-9ACA-736F39F5D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dirty="0"/>
              <a:t>Le bus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55E5FA-AD9A-405A-9494-68BA31C9D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fr-FR" sz="3200" dirty="0"/>
              <a:t>Je vais en bus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32340E-1C0A-4248-B471-9892E6A7F8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14" r="1355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7007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362966-EA35-4B70-B9AD-CF5A6BDD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dirty="0"/>
              <a:t>L’avion</a:t>
            </a:r>
          </a:p>
        </p:txBody>
      </p:sp>
      <p:cxnSp>
        <p:nvCxnSpPr>
          <p:cNvPr id="1028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57B27A-D828-4389-9BC3-8D4568B6E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fr-FR" sz="3200" dirty="0"/>
              <a:t>Je vais en avion</a:t>
            </a:r>
          </a:p>
        </p:txBody>
      </p:sp>
      <p:pic>
        <p:nvPicPr>
          <p:cNvPr id="1026" name="Picture 2" descr="Résultat de recherche d'images pour &quot;avion&quot;">
            <a:extLst>
              <a:ext uri="{FF2B5EF4-FFF2-40B4-BE49-F238E27FC236}">
                <a16:creationId xmlns:a16="http://schemas.microsoft.com/office/drawing/2014/main" id="{54E44B66-3A47-4055-B1FE-89CFFE8D5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7" r="24682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09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8563CF-CE2D-4DBA-87C7-341F1C840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/>
              <a:t>Le bateau</a:t>
            </a:r>
            <a:endParaRPr lang="fr-FR" dirty="0"/>
          </a:p>
        </p:txBody>
      </p:sp>
      <p:cxnSp>
        <p:nvCxnSpPr>
          <p:cNvPr id="13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D21B3C-0F2C-4E30-BF88-414F0E0AA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fr-FR" sz="3200" dirty="0"/>
              <a:t>Je vais en bateau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F52AF-51F6-47A2-B56F-243E26987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93" r="2407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7169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FE29C-1371-4B3B-A3ED-76303372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dirty="0"/>
              <a:t>La voiture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7EBE5-7922-4524-B2ED-FD90503F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fr-FR" sz="3200" dirty="0"/>
              <a:t>Je vais en voiture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6F7401-8B4E-449D-82F2-ABE023030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57" r="16796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0961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9E8270-839A-48E9-91BB-5535DCB11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dirty="0"/>
              <a:t>A pied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AEF66C-7680-4BAE-870C-3F49C4220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fr-FR" sz="3200" dirty="0"/>
              <a:t>Je vais à pied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830A42-1849-4365-A005-E647E87EB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66" r="27256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3911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6B172-3614-4C58-B12E-0BA6B09F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dirty="0"/>
              <a:t>Le vélo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8B8C9A-EEAE-4FC1-978D-AC100D830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fr-FR" sz="3200" dirty="0"/>
              <a:t>Je vais à vélo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1CAF5B1-430E-434D-A98A-D6AE75E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45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99280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67</Words>
  <Application>Microsoft Office PowerPoint</Application>
  <PresentationFormat>Grand écran</PresentationFormat>
  <Paragraphs>23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Les transports</vt:lpstr>
      <vt:lpstr>Le train</vt:lpstr>
      <vt:lpstr>Le métro</vt:lpstr>
      <vt:lpstr>Le bus</vt:lpstr>
      <vt:lpstr>L’avion</vt:lpstr>
      <vt:lpstr>Le bateau</vt:lpstr>
      <vt:lpstr>La voiture</vt:lpstr>
      <vt:lpstr>A pied</vt:lpstr>
      <vt:lpstr>Le vélo</vt:lpstr>
      <vt:lpstr>La moto</vt:lpstr>
      <vt:lpstr>Le scooter</vt:lpstr>
      <vt:lpstr>La trottinette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transports</dc:title>
  <dc:creator>zeina koumayra</dc:creator>
  <cp:lastModifiedBy>zeina koumayra</cp:lastModifiedBy>
  <cp:revision>1</cp:revision>
  <dcterms:created xsi:type="dcterms:W3CDTF">2019-11-18T21:32:02Z</dcterms:created>
  <dcterms:modified xsi:type="dcterms:W3CDTF">2019-11-18T21:33:41Z</dcterms:modified>
</cp:coreProperties>
</file>