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C10A522-A8DD-4E77-86ED-B9433B97FD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D920545A-6D4E-43CE-8D92-11B9EB0FDF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7B51E43-4ADD-4244-85F3-0A5DF452A3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7EE51-50FE-4EDA-BB03-5D3611E076E2}" type="datetimeFigureOut">
              <a:rPr lang="fr-FR" smtClean="0"/>
              <a:t>25/11/2019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D9B3D0E-D136-4825-9CD6-6B34C6BD17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D4A02E6-6A0E-4DD4-BD11-E3269BA77D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33621-5EA4-402A-B515-354D75BFC73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003721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45367EE-121E-44F3-B111-372FCCB75C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D2BBCEC3-0D6C-495A-AB4C-E7CA9812CC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AE40C3E-2CA9-4018-8403-747A37C211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7EE51-50FE-4EDA-BB03-5D3611E076E2}" type="datetimeFigureOut">
              <a:rPr lang="fr-FR" smtClean="0"/>
              <a:t>25/11/2019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F12B813-0AC6-4A39-AA78-5C1B3FC409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182A83F-90A7-4315-8AE9-DBC5E2C8A1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33621-5EA4-402A-B515-354D75BFC73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045707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ADF80A5F-DF73-43EE-B2A1-BA5A8C4F02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93379B29-8441-470A-A341-D3FC3B2C0F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3480E36-97EB-4E93-8D46-E793C812C2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7EE51-50FE-4EDA-BB03-5D3611E076E2}" type="datetimeFigureOut">
              <a:rPr lang="fr-FR" smtClean="0"/>
              <a:t>25/11/2019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656A6F6-6C5B-4877-B7EC-38D95C268F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E579BD3-2E0F-49CB-AADE-EEB9E6B86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33621-5EA4-402A-B515-354D75BFC73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87766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CDA82E7-B19D-40A2-9CA5-BC48F1A619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E75150B-12C2-40CA-87AD-872464261B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3E62721-5F6E-4D37-9571-2F28EE598F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7EE51-50FE-4EDA-BB03-5D3611E076E2}" type="datetimeFigureOut">
              <a:rPr lang="fr-FR" smtClean="0"/>
              <a:t>25/11/2019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2416B9C-4C99-4041-971F-1680571531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177BECB-4C28-4D61-A137-A2E59EC372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33621-5EA4-402A-B515-354D75BFC73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74761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5FC2D46-CB24-459D-A213-7734C2554F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0CACF16-02A9-4906-94AE-2EF174F35A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8218232-5F67-407C-84DC-310BAC0436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7EE51-50FE-4EDA-BB03-5D3611E076E2}" type="datetimeFigureOut">
              <a:rPr lang="fr-FR" smtClean="0"/>
              <a:t>25/11/2019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D88290D-C4B6-40DA-A8C1-9F3DDED2D5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EDCCEBF-8F5C-414A-90CA-9E24065039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33621-5EA4-402A-B515-354D75BFC73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22681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05AD214-1055-4E44-9700-9DD8DC9FA5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2928463-4E80-4BDF-9D15-D4E61CB9B1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1402E377-9BD8-44C1-B0F2-5B77B12753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B885678-10E8-49A0-B631-9D3C6C95FB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7EE51-50FE-4EDA-BB03-5D3611E076E2}" type="datetimeFigureOut">
              <a:rPr lang="fr-FR" smtClean="0"/>
              <a:t>25/11/2019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044CA151-AE89-452E-8D4A-71EC8C5C5C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1EA2CE5-C8F1-4977-B9B3-4127EACED7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33621-5EA4-402A-B515-354D75BFC73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186833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C5296D4-131D-4480-B41B-1E0F488F5C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7760A89-D515-4C24-B58F-E7EB723955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30F9945E-A2AB-42AD-B30B-60D2AE3247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67C913A9-4752-4FED-962C-7EFC36D03D2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99CC7CE1-EA61-466F-9F03-05D4D812669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CF6DCDDB-A1C8-4035-B383-9DEA1711C8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7EE51-50FE-4EDA-BB03-5D3611E076E2}" type="datetimeFigureOut">
              <a:rPr lang="fr-FR" smtClean="0"/>
              <a:t>25/11/2019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84876FDC-927C-448B-9998-048DE0CEE8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ACB54D83-6F77-4C55-B29E-C898C81A7B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33621-5EA4-402A-B515-354D75BFC73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94366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E050951-7ED9-4A91-88DB-117CF1EF68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572DA897-555C-48F0-9FCF-2E91B84E73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7EE51-50FE-4EDA-BB03-5D3611E076E2}" type="datetimeFigureOut">
              <a:rPr lang="fr-FR" smtClean="0"/>
              <a:t>25/11/2019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2EDDA99E-669A-4590-91B2-6C8E0F7C6A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69B2645F-7249-43CC-AF96-1133F62E74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33621-5EA4-402A-B515-354D75BFC73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433616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FD7780A7-86AB-4417-B415-94EBDED90C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7EE51-50FE-4EDA-BB03-5D3611E076E2}" type="datetimeFigureOut">
              <a:rPr lang="fr-FR" smtClean="0"/>
              <a:t>25/11/2019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B11D46C8-FDC9-4307-999C-8F37D070C3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21D8A535-BC3D-45AC-B081-D8B1C8ED52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33621-5EA4-402A-B515-354D75BFC73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662748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DEBB1FA-0F88-42EC-9DDB-C8C5A79C42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9202A0D-93B6-4DF7-8CE4-7DF0DC7080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FC45ECF9-EDDB-4221-987C-A17DB294D0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E0F6EAE-827B-4FFA-81CA-55A55E4568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7EE51-50FE-4EDA-BB03-5D3611E076E2}" type="datetimeFigureOut">
              <a:rPr lang="fr-FR" smtClean="0"/>
              <a:t>25/11/2019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F7168FA-4EB9-409F-9038-25B5F5FEFD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CE10C18-24EB-425E-B770-69ED329F9B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33621-5EA4-402A-B515-354D75BFC73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46517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6E96608-A9D4-45D2-AF2B-8C6BD9D51C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6A6F23CB-1CD3-4E5B-A645-5E322BAB629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AC77A5AF-55BC-430E-A3BB-9556EFFA6E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0E49F65-9383-42E7-8545-575A0BEF4E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7EE51-50FE-4EDA-BB03-5D3611E076E2}" type="datetimeFigureOut">
              <a:rPr lang="fr-FR" smtClean="0"/>
              <a:t>25/11/2019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CFA5383F-7EBE-4407-B40B-5EC75DFFF6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B336BCD-A03E-4C88-A4CA-D117CD72C3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33621-5EA4-402A-B515-354D75BFC73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073121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E0A9CD3D-8551-42AE-9F65-36049FAF1E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AFE10FC-D445-48FB-9DEE-0DB702F14D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D80C02F-F330-4E93-92B4-F850A4B3D7C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07EE51-50FE-4EDA-BB03-5D3611E076E2}" type="datetimeFigureOut">
              <a:rPr lang="fr-FR" smtClean="0"/>
              <a:t>25/11/2019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3F6928A-FEA4-4E1F-A9E2-8BFEC80045E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A232630-AD79-422F-8C1E-5C0C2951F3E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33621-5EA4-402A-B515-354D75BFC73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59242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7EB4AA9-34D1-41B0-AFD9-94F426D7649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Les adjectifs</a:t>
            </a:r>
          </a:p>
        </p:txBody>
      </p:sp>
    </p:spTree>
    <p:extLst>
      <p:ext uri="{BB962C8B-B14F-4D97-AF65-F5344CB8AC3E}">
        <p14:creationId xmlns:p14="http://schemas.microsoft.com/office/powerpoint/2010/main" val="37899680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4">
            <a:extLst>
              <a:ext uri="{FF2B5EF4-FFF2-40B4-BE49-F238E27FC236}">
                <a16:creationId xmlns:a16="http://schemas.microsoft.com/office/drawing/2014/main" id="{8F6C5E3C-0279-4481-B1D0-DE766198E73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36427722"/>
              </p:ext>
            </p:extLst>
          </p:nvPr>
        </p:nvGraphicFramePr>
        <p:xfrm>
          <a:off x="838200" y="854953"/>
          <a:ext cx="10515600" cy="5394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1854135501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1550724342"/>
                    </a:ext>
                  </a:extLst>
                </a:gridCol>
              </a:tblGrid>
              <a:tr h="373296">
                <a:tc>
                  <a:txBody>
                    <a:bodyPr/>
                    <a:lstStyle/>
                    <a:p>
                      <a:r>
                        <a:rPr lang="fr-FR" sz="2400" dirty="0"/>
                        <a:t>Masculin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dirty="0"/>
                        <a:t>Féminin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8726232"/>
                  </a:ext>
                </a:extLst>
              </a:tr>
              <a:tr h="373296">
                <a:tc>
                  <a:txBody>
                    <a:bodyPr/>
                    <a:lstStyle/>
                    <a:p>
                      <a:r>
                        <a:rPr lang="fr-FR" sz="2400" dirty="0"/>
                        <a:t>suisse</a:t>
                      </a:r>
                    </a:p>
                    <a:p>
                      <a:r>
                        <a:rPr lang="fr-FR" sz="2400" dirty="0"/>
                        <a:t>Il est suisse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dirty="0"/>
                        <a:t>suisse</a:t>
                      </a:r>
                    </a:p>
                    <a:p>
                      <a:r>
                        <a:rPr lang="fr-FR" sz="2400" dirty="0"/>
                        <a:t>Elle est suisse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2913663"/>
                  </a:ext>
                </a:extLst>
              </a:tr>
              <a:tr h="373296">
                <a:tc>
                  <a:txBody>
                    <a:bodyPr/>
                    <a:lstStyle/>
                    <a:p>
                      <a:r>
                        <a:rPr lang="fr-FR" sz="2400" dirty="0"/>
                        <a:t>russe</a:t>
                      </a:r>
                    </a:p>
                    <a:p>
                      <a:r>
                        <a:rPr lang="fr-FR" sz="2400" dirty="0"/>
                        <a:t>Il est russe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dirty="0"/>
                        <a:t>russe</a:t>
                      </a:r>
                    </a:p>
                    <a:p>
                      <a:r>
                        <a:rPr lang="fr-FR" sz="2400" dirty="0"/>
                        <a:t>Elle est russe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358200"/>
                  </a:ext>
                </a:extLst>
              </a:tr>
              <a:tr h="483486">
                <a:tc>
                  <a:txBody>
                    <a:bodyPr/>
                    <a:lstStyle/>
                    <a:p>
                      <a:r>
                        <a:rPr lang="fr-FR" sz="2400" dirty="0"/>
                        <a:t>belge</a:t>
                      </a:r>
                    </a:p>
                    <a:p>
                      <a:r>
                        <a:rPr lang="fr-FR" sz="2400" dirty="0"/>
                        <a:t>Il est belge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dirty="0"/>
                        <a:t>belge</a:t>
                      </a:r>
                    </a:p>
                    <a:p>
                      <a:r>
                        <a:rPr lang="fr-FR" sz="2400" dirty="0"/>
                        <a:t>Elle est belge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3923769"/>
                  </a:ext>
                </a:extLst>
              </a:tr>
              <a:tr h="483486">
                <a:tc>
                  <a:txBody>
                    <a:bodyPr/>
                    <a:lstStyle/>
                    <a:p>
                      <a:r>
                        <a:rPr lang="fr-FR" sz="2400" dirty="0"/>
                        <a:t>Facile</a:t>
                      </a:r>
                    </a:p>
                    <a:p>
                      <a:r>
                        <a:rPr lang="fr-FR" sz="2400" dirty="0"/>
                        <a:t>L’exercice est facile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dirty="0"/>
                        <a:t>Facile</a:t>
                      </a:r>
                    </a:p>
                    <a:p>
                      <a:r>
                        <a:rPr lang="fr-FR" sz="2400" dirty="0"/>
                        <a:t>Une vie facile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9240414"/>
                  </a:ext>
                </a:extLst>
              </a:tr>
              <a:tr h="483486">
                <a:tc>
                  <a:txBody>
                    <a:bodyPr/>
                    <a:lstStyle/>
                    <a:p>
                      <a:r>
                        <a:rPr lang="fr-FR" sz="2400" dirty="0"/>
                        <a:t>Rouge</a:t>
                      </a:r>
                    </a:p>
                    <a:p>
                      <a:r>
                        <a:rPr lang="fr-FR" sz="2400" dirty="0"/>
                        <a:t>C’est un stylo rouge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dirty="0"/>
                        <a:t>Rouge</a:t>
                      </a:r>
                    </a:p>
                    <a:p>
                      <a:r>
                        <a:rPr lang="fr-FR" sz="2400" dirty="0"/>
                        <a:t>C’est une table rouge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9664424"/>
                  </a:ext>
                </a:extLst>
              </a:tr>
              <a:tr h="483486">
                <a:tc>
                  <a:txBody>
                    <a:bodyPr/>
                    <a:lstStyle/>
                    <a:p>
                      <a:r>
                        <a:rPr lang="fr-FR" sz="2400" dirty="0"/>
                        <a:t>Triste</a:t>
                      </a:r>
                    </a:p>
                    <a:p>
                      <a:r>
                        <a:rPr lang="fr-FR" sz="2400" dirty="0"/>
                        <a:t>Il est triste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dirty="0"/>
                        <a:t>Triste</a:t>
                      </a:r>
                    </a:p>
                    <a:p>
                      <a:r>
                        <a:rPr lang="fr-FR" sz="2400" dirty="0"/>
                        <a:t>Elle est triste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31354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67150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4">
            <a:extLst>
              <a:ext uri="{FF2B5EF4-FFF2-40B4-BE49-F238E27FC236}">
                <a16:creationId xmlns:a16="http://schemas.microsoft.com/office/drawing/2014/main" id="{F87FCF75-5157-41AD-BD9D-71BF9803953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24684856"/>
              </p:ext>
            </p:extLst>
          </p:nvPr>
        </p:nvGraphicFramePr>
        <p:xfrm>
          <a:off x="838200" y="1108173"/>
          <a:ext cx="10515600" cy="54333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3109035276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1951648860"/>
                    </a:ext>
                  </a:extLst>
                </a:gridCol>
              </a:tblGrid>
              <a:tr h="495544">
                <a:tc>
                  <a:txBody>
                    <a:bodyPr/>
                    <a:lstStyle/>
                    <a:p>
                      <a:r>
                        <a:rPr lang="fr-FR" sz="2400" dirty="0"/>
                        <a:t>Masculin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dirty="0"/>
                        <a:t>Féminin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55231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2400" dirty="0"/>
                        <a:t>Joli</a:t>
                      </a:r>
                    </a:p>
                    <a:p>
                      <a:r>
                        <a:rPr lang="fr-FR" sz="2400" dirty="0"/>
                        <a:t>Il est joli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dirty="0"/>
                        <a:t>joli</a:t>
                      </a:r>
                      <a:r>
                        <a:rPr lang="fr-FR" sz="2400" dirty="0">
                          <a:solidFill>
                            <a:srgbClr val="FF0000"/>
                          </a:solidFill>
                        </a:rPr>
                        <a:t>e</a:t>
                      </a:r>
                    </a:p>
                    <a:p>
                      <a:r>
                        <a:rPr lang="fr-FR" sz="2400" dirty="0"/>
                        <a:t>Elle est joli</a:t>
                      </a:r>
                      <a:r>
                        <a:rPr lang="fr-FR" sz="2400" dirty="0">
                          <a:solidFill>
                            <a:srgbClr val="FF0000"/>
                          </a:solidFill>
                        </a:rPr>
                        <a:t>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81634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2400" dirty="0"/>
                        <a:t>Bleu/noir</a:t>
                      </a:r>
                    </a:p>
                    <a:p>
                      <a:r>
                        <a:rPr lang="fr-FR" sz="2400" dirty="0"/>
                        <a:t>Le pantalon est bleu/noir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dirty="0"/>
                        <a:t>Noir</a:t>
                      </a:r>
                      <a:r>
                        <a:rPr lang="fr-FR" sz="2400" dirty="0">
                          <a:solidFill>
                            <a:srgbClr val="FF0000"/>
                          </a:solidFill>
                        </a:rPr>
                        <a:t>e</a:t>
                      </a:r>
                      <a:r>
                        <a:rPr lang="fr-FR" sz="2400" dirty="0"/>
                        <a:t> /bleu</a:t>
                      </a:r>
                      <a:r>
                        <a:rPr lang="fr-FR" sz="2400" dirty="0">
                          <a:solidFill>
                            <a:srgbClr val="FF0000"/>
                          </a:solidFill>
                        </a:rPr>
                        <a:t>e</a:t>
                      </a:r>
                    </a:p>
                    <a:p>
                      <a:r>
                        <a:rPr lang="fr-FR" sz="2400" dirty="0"/>
                        <a:t>La robe est bleu</a:t>
                      </a:r>
                      <a:r>
                        <a:rPr lang="fr-FR" sz="2400" dirty="0">
                          <a:solidFill>
                            <a:srgbClr val="FF0000"/>
                          </a:solidFill>
                        </a:rPr>
                        <a:t>e</a:t>
                      </a:r>
                      <a:r>
                        <a:rPr lang="fr-FR" sz="2400" dirty="0"/>
                        <a:t>/noir</a:t>
                      </a:r>
                      <a:r>
                        <a:rPr lang="fr-FR" sz="2400" dirty="0">
                          <a:solidFill>
                            <a:srgbClr val="FF0000"/>
                          </a:solidFill>
                        </a:rPr>
                        <a:t>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27644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2400" dirty="0"/>
                        <a:t>seul</a:t>
                      </a:r>
                    </a:p>
                    <a:p>
                      <a:r>
                        <a:rPr lang="fr-FR" sz="2400" dirty="0"/>
                        <a:t>Il vit seul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dirty="0"/>
                        <a:t>seul</a:t>
                      </a:r>
                      <a:r>
                        <a:rPr lang="fr-FR" sz="2400" dirty="0">
                          <a:solidFill>
                            <a:srgbClr val="FF0000"/>
                          </a:solidFill>
                        </a:rPr>
                        <a:t>e</a:t>
                      </a:r>
                    </a:p>
                    <a:p>
                      <a:r>
                        <a:rPr lang="fr-FR" sz="2400" dirty="0"/>
                        <a:t>Elle vit seul</a:t>
                      </a:r>
                      <a:r>
                        <a:rPr lang="fr-FR" sz="2400" dirty="0">
                          <a:solidFill>
                            <a:srgbClr val="FF0000"/>
                          </a:solidFill>
                        </a:rPr>
                        <a:t>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87438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2400" dirty="0"/>
                        <a:t>Personnel</a:t>
                      </a:r>
                    </a:p>
                    <a:p>
                      <a:r>
                        <a:rPr lang="fr-FR" sz="2400" dirty="0"/>
                        <a:t>Un problème personnel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dirty="0"/>
                        <a:t>Personnel</a:t>
                      </a:r>
                      <a:r>
                        <a:rPr lang="fr-FR" sz="2400" dirty="0">
                          <a:solidFill>
                            <a:srgbClr val="FF0000"/>
                          </a:solidFill>
                        </a:rPr>
                        <a:t>le</a:t>
                      </a:r>
                      <a:endParaRPr lang="fr-FR" sz="2400" dirty="0"/>
                    </a:p>
                    <a:p>
                      <a:r>
                        <a:rPr lang="fr-FR" sz="2400" dirty="0"/>
                        <a:t>Une information personnel</a:t>
                      </a:r>
                      <a:r>
                        <a:rPr lang="fr-FR" sz="2400" dirty="0">
                          <a:solidFill>
                            <a:srgbClr val="FF0000"/>
                          </a:solidFill>
                        </a:rPr>
                        <a:t>le</a:t>
                      </a:r>
                      <a:endParaRPr lang="fr-FR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511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2400" dirty="0"/>
                        <a:t>Public</a:t>
                      </a:r>
                    </a:p>
                    <a:p>
                      <a:r>
                        <a:rPr lang="fr-FR" sz="2400" dirty="0"/>
                        <a:t>Un jardin public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dirty="0"/>
                        <a:t>Publiqu</a:t>
                      </a:r>
                      <a:r>
                        <a:rPr lang="fr-FR" sz="2400" dirty="0">
                          <a:solidFill>
                            <a:srgbClr val="FF0000"/>
                          </a:solidFill>
                        </a:rPr>
                        <a:t>e</a:t>
                      </a:r>
                    </a:p>
                    <a:p>
                      <a:r>
                        <a:rPr lang="fr-FR" sz="2400" dirty="0"/>
                        <a:t>Une école publiqu</a:t>
                      </a:r>
                      <a:r>
                        <a:rPr lang="fr-FR" sz="2400" dirty="0">
                          <a:solidFill>
                            <a:srgbClr val="FF0000"/>
                          </a:solidFill>
                        </a:rPr>
                        <a:t>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24837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2400" dirty="0"/>
                        <a:t>Gentil</a:t>
                      </a:r>
                    </a:p>
                    <a:p>
                      <a:r>
                        <a:rPr lang="fr-FR" sz="2400" dirty="0"/>
                        <a:t>Il est gentil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dirty="0"/>
                        <a:t>Gentil</a:t>
                      </a:r>
                      <a:r>
                        <a:rPr lang="fr-FR" sz="2400" dirty="0">
                          <a:solidFill>
                            <a:srgbClr val="FF0000"/>
                          </a:solidFill>
                        </a:rPr>
                        <a:t>le</a:t>
                      </a:r>
                    </a:p>
                    <a:p>
                      <a:r>
                        <a:rPr lang="fr-FR" sz="2400" dirty="0"/>
                        <a:t>Elle est gentil</a:t>
                      </a:r>
                      <a:r>
                        <a:rPr lang="fr-FR" sz="2400" dirty="0">
                          <a:solidFill>
                            <a:srgbClr val="FF0000"/>
                          </a:solidFill>
                        </a:rPr>
                        <a:t>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02627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117667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4">
            <a:extLst>
              <a:ext uri="{FF2B5EF4-FFF2-40B4-BE49-F238E27FC236}">
                <a16:creationId xmlns:a16="http://schemas.microsoft.com/office/drawing/2014/main" id="{14EBC116-1D70-4B40-A326-A86712CC900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67823170"/>
              </p:ext>
            </p:extLst>
          </p:nvPr>
        </p:nvGraphicFramePr>
        <p:xfrm>
          <a:off x="838200" y="0"/>
          <a:ext cx="10515600" cy="7863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2103252846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5589970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r-FR" sz="2400" dirty="0"/>
                        <a:t>Masculin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dirty="0"/>
                        <a:t>féminin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19418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2400" dirty="0"/>
                        <a:t>Petit</a:t>
                      </a:r>
                    </a:p>
                    <a:p>
                      <a:r>
                        <a:rPr lang="fr-FR" sz="2400" dirty="0"/>
                        <a:t>Il est petit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dirty="0"/>
                        <a:t>Petit</a:t>
                      </a:r>
                      <a:r>
                        <a:rPr lang="fr-FR" sz="2400" dirty="0">
                          <a:solidFill>
                            <a:srgbClr val="FF0000"/>
                          </a:solidFill>
                        </a:rPr>
                        <a:t>e</a:t>
                      </a:r>
                    </a:p>
                    <a:p>
                      <a:r>
                        <a:rPr lang="fr-FR" sz="2400" dirty="0"/>
                        <a:t>Elle est petit</a:t>
                      </a:r>
                      <a:r>
                        <a:rPr lang="fr-FR" sz="2400" dirty="0">
                          <a:solidFill>
                            <a:srgbClr val="FF0000"/>
                          </a:solidFill>
                        </a:rPr>
                        <a:t>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58274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2400" dirty="0"/>
                        <a:t>Grand</a:t>
                      </a:r>
                    </a:p>
                    <a:p>
                      <a:r>
                        <a:rPr lang="fr-FR" sz="2400" dirty="0"/>
                        <a:t>Il est grand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dirty="0"/>
                        <a:t>Grand</a:t>
                      </a:r>
                      <a:r>
                        <a:rPr lang="fr-FR" sz="2400" dirty="0">
                          <a:solidFill>
                            <a:srgbClr val="FF0000"/>
                          </a:solidFill>
                        </a:rPr>
                        <a:t>e</a:t>
                      </a:r>
                    </a:p>
                    <a:p>
                      <a:r>
                        <a:rPr lang="fr-FR" sz="2400" dirty="0"/>
                        <a:t>Elle est grand</a:t>
                      </a:r>
                      <a:r>
                        <a:rPr lang="fr-FR" sz="2400" dirty="0">
                          <a:solidFill>
                            <a:srgbClr val="FF0000"/>
                          </a:solidFill>
                        </a:rPr>
                        <a:t>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51527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2400" dirty="0"/>
                        <a:t>Gros</a:t>
                      </a:r>
                    </a:p>
                    <a:p>
                      <a:r>
                        <a:rPr lang="fr-FR" sz="2400" dirty="0"/>
                        <a:t>Il est gros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dirty="0"/>
                        <a:t>Gros</a:t>
                      </a:r>
                      <a:r>
                        <a:rPr lang="fr-FR" sz="2400" dirty="0">
                          <a:solidFill>
                            <a:srgbClr val="FF0000"/>
                          </a:solidFill>
                        </a:rPr>
                        <a:t>se</a:t>
                      </a:r>
                    </a:p>
                    <a:p>
                      <a:r>
                        <a:rPr lang="fr-FR" sz="2400" dirty="0"/>
                        <a:t>Elle est gros</a:t>
                      </a:r>
                      <a:r>
                        <a:rPr lang="fr-FR" sz="2400" dirty="0">
                          <a:solidFill>
                            <a:srgbClr val="FF0000"/>
                          </a:solidFill>
                        </a:rPr>
                        <a:t>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67387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2400" dirty="0"/>
                        <a:t>Mauvais</a:t>
                      </a:r>
                    </a:p>
                    <a:p>
                      <a:r>
                        <a:rPr lang="fr-FR" sz="2400" dirty="0"/>
                        <a:t>Un mauvais acteur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dirty="0"/>
                        <a:t>Mauvais</a:t>
                      </a:r>
                      <a:r>
                        <a:rPr lang="fr-FR" sz="2400" dirty="0">
                          <a:solidFill>
                            <a:srgbClr val="FF0000"/>
                          </a:solidFill>
                        </a:rPr>
                        <a:t>e</a:t>
                      </a:r>
                    </a:p>
                    <a:p>
                      <a:r>
                        <a:rPr lang="fr-FR" sz="2400" dirty="0"/>
                        <a:t>Une mauvais</a:t>
                      </a:r>
                      <a:r>
                        <a:rPr lang="fr-FR" sz="2400" dirty="0">
                          <a:solidFill>
                            <a:srgbClr val="FF0000"/>
                          </a:solidFill>
                        </a:rPr>
                        <a:t>e</a:t>
                      </a:r>
                      <a:r>
                        <a:rPr lang="fr-FR" sz="2400" dirty="0"/>
                        <a:t> nouvelle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36270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2400" dirty="0"/>
                        <a:t>Heureux</a:t>
                      </a:r>
                    </a:p>
                    <a:p>
                      <a:r>
                        <a:rPr lang="fr-FR" sz="2400" dirty="0"/>
                        <a:t>Il est heureux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dirty="0"/>
                        <a:t>Heureu</a:t>
                      </a:r>
                      <a:r>
                        <a:rPr lang="fr-FR" sz="2400" dirty="0">
                          <a:solidFill>
                            <a:srgbClr val="FF0000"/>
                          </a:solidFill>
                        </a:rPr>
                        <a:t>se</a:t>
                      </a:r>
                    </a:p>
                    <a:p>
                      <a:r>
                        <a:rPr lang="fr-FR" sz="2400" dirty="0"/>
                        <a:t>Elle est heureu</a:t>
                      </a:r>
                      <a:r>
                        <a:rPr lang="fr-FR" sz="2400" dirty="0">
                          <a:solidFill>
                            <a:srgbClr val="FF0000"/>
                          </a:solidFill>
                        </a:rPr>
                        <a:t>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49043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2400" dirty="0"/>
                        <a:t>Blanc</a:t>
                      </a:r>
                    </a:p>
                    <a:p>
                      <a:r>
                        <a:rPr lang="fr-FR" sz="2400" dirty="0"/>
                        <a:t>Un tee-shirt blanc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dirty="0"/>
                        <a:t>Blan</a:t>
                      </a:r>
                      <a:r>
                        <a:rPr lang="fr-FR" sz="2400" dirty="0">
                          <a:solidFill>
                            <a:srgbClr val="FF0000"/>
                          </a:solidFill>
                        </a:rPr>
                        <a:t>che</a:t>
                      </a:r>
                    </a:p>
                    <a:p>
                      <a:r>
                        <a:rPr lang="fr-FR" sz="2400" dirty="0"/>
                        <a:t>Une feuille blan</a:t>
                      </a:r>
                      <a:r>
                        <a:rPr lang="fr-FR" sz="2400" dirty="0">
                          <a:solidFill>
                            <a:srgbClr val="FF0000"/>
                          </a:solidFill>
                        </a:rPr>
                        <a:t>che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16053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2400" dirty="0"/>
                        <a:t>Long</a:t>
                      </a:r>
                    </a:p>
                    <a:p>
                      <a:r>
                        <a:rPr lang="fr-FR" sz="2400" dirty="0"/>
                        <a:t>un long chemin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dirty="0"/>
                        <a:t>Long</a:t>
                      </a:r>
                      <a:r>
                        <a:rPr lang="fr-FR" sz="2400" dirty="0">
                          <a:solidFill>
                            <a:srgbClr val="FF0000"/>
                          </a:solidFill>
                        </a:rPr>
                        <a:t>ue</a:t>
                      </a:r>
                    </a:p>
                    <a:p>
                      <a:r>
                        <a:rPr lang="fr-FR" sz="2400" dirty="0"/>
                        <a:t>Une long</a:t>
                      </a:r>
                      <a:r>
                        <a:rPr lang="fr-FR" sz="2400" dirty="0">
                          <a:solidFill>
                            <a:srgbClr val="FF0000"/>
                          </a:solidFill>
                        </a:rPr>
                        <a:t>ue</a:t>
                      </a:r>
                      <a:r>
                        <a:rPr lang="fr-FR" sz="2400" dirty="0"/>
                        <a:t> lettre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06395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2400" dirty="0"/>
                        <a:t>Sportif</a:t>
                      </a:r>
                    </a:p>
                    <a:p>
                      <a:r>
                        <a:rPr lang="fr-FR" sz="2400" dirty="0"/>
                        <a:t>Il est sportif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dirty="0"/>
                        <a:t>Sporti</a:t>
                      </a:r>
                      <a:r>
                        <a:rPr lang="fr-FR" sz="2400" dirty="0">
                          <a:solidFill>
                            <a:srgbClr val="FF0000"/>
                          </a:solidFill>
                        </a:rPr>
                        <a:t>ve</a:t>
                      </a:r>
                    </a:p>
                    <a:p>
                      <a:r>
                        <a:rPr lang="fr-FR" sz="2400" dirty="0"/>
                        <a:t>Elle est sporti</a:t>
                      </a:r>
                      <a:r>
                        <a:rPr lang="fr-FR" sz="2400" dirty="0">
                          <a:solidFill>
                            <a:srgbClr val="FF0000"/>
                          </a:solidFill>
                        </a:rPr>
                        <a:t>ve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0743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2400" dirty="0"/>
                        <a:t>Bon</a:t>
                      </a:r>
                    </a:p>
                    <a:p>
                      <a:r>
                        <a:rPr lang="fr-FR" sz="2400" dirty="0"/>
                        <a:t>Le </a:t>
                      </a:r>
                      <a:r>
                        <a:rPr lang="fr-FR" sz="2400" dirty="0" err="1"/>
                        <a:t>gateau</a:t>
                      </a:r>
                      <a:r>
                        <a:rPr lang="fr-FR" sz="2400" dirty="0"/>
                        <a:t> est bon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dirty="0"/>
                        <a:t>Bon</a:t>
                      </a:r>
                      <a:r>
                        <a:rPr lang="fr-FR" sz="2400" dirty="0">
                          <a:solidFill>
                            <a:srgbClr val="FF0000"/>
                          </a:solidFill>
                        </a:rPr>
                        <a:t>ne</a:t>
                      </a:r>
                    </a:p>
                    <a:p>
                      <a:r>
                        <a:rPr lang="fr-FR" sz="2400" dirty="0"/>
                        <a:t>La tarte est bon</a:t>
                      </a:r>
                      <a:r>
                        <a:rPr lang="fr-FR" sz="2400" dirty="0">
                          <a:solidFill>
                            <a:srgbClr val="FF0000"/>
                          </a:solidFill>
                        </a:rPr>
                        <a:t>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57919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654536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190</Words>
  <Application>Microsoft Office PowerPoint</Application>
  <PresentationFormat>Grand écran</PresentationFormat>
  <Paragraphs>91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Thème Office</vt:lpstr>
      <vt:lpstr>Les adjectifs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adjectifs</dc:title>
  <dc:creator>zeina koumayra</dc:creator>
  <cp:lastModifiedBy>zeina koumayra</cp:lastModifiedBy>
  <cp:revision>5</cp:revision>
  <dcterms:created xsi:type="dcterms:W3CDTF">2019-11-25T21:30:17Z</dcterms:created>
  <dcterms:modified xsi:type="dcterms:W3CDTF">2019-11-25T22:13:27Z</dcterms:modified>
</cp:coreProperties>
</file>